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media/image23.png" ContentType="image/png"/>
  <Override PartName="/ppt/media/image22.png" ContentType="image/png"/>
  <Override PartName="/ppt/media/image21.jpeg" ContentType="image/jpeg"/>
  <Override PartName="/ppt/media/image29.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8.png" ContentType="image/png"/>
  <Override PartName="/ppt/media/image30.png" ContentType="image/png"/>
  <Override PartName="/ppt/media/image42.png" ContentType="image/png"/>
  <Override PartName="/ppt/media/image43.png" ContentType="image/png"/>
  <Override PartName="/ppt/media/image41.jpeg" ContentType="image/jpeg"/>
  <Override PartName="/ppt/media/image44.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40.png" ContentType="image/png"/>
  <Override PartName="/ppt/media/image52.png" ContentType="image/png"/>
  <Override PartName="/ppt/media/image53.png" ContentType="image/png"/>
  <Override PartName="/ppt/media/image39.png" ContentType="image/png"/>
  <Override PartName="/ppt/media/image9.png" ContentType="image/png"/>
  <Override PartName="/ppt/media/image38.png" ContentType="image/png"/>
  <Override PartName="/ppt/media/image8.png" ContentType="image/png"/>
  <Override PartName="/ppt/media/image49.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5.png" ContentType="image/png"/>
  <Override PartName="/ppt/media/image35.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3.xml" ContentType="application/vnd.openxmlformats-officedocument.presentationml.slide+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21.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9144000" cy="5143500"/>
  <p:notesSz cx="6888162" cy="100203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32"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3"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4"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5"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6"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D6EC0355-A7F7-468F-A5D1-33858525896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685800" y="1143000"/>
            <a:ext cx="5485680" cy="3085560"/>
          </a:xfrm>
          <a:prstGeom prst="rect">
            <a:avLst/>
          </a:prstGeom>
        </p:spPr>
      </p:sp>
      <p:sp>
        <p:nvSpPr>
          <p:cNvPr id="416"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417"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nSpc>
                <a:spcPct val="100000"/>
              </a:lnSpc>
            </a:pPr>
            <a:fld id="{496E514E-D35D-4CE5-BD3C-0D5CD44057E5}" type="slidenum">
              <a:rPr b="0" lang="en-US" sz="1400" spc="-1" strike="noStrike">
                <a:solidFill>
                  <a:srgbClr val="000000"/>
                </a:solidFill>
                <a:latin typeface="Calibri"/>
                <a:ea typeface="Calibri"/>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4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4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4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4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4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2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2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2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2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3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7742160" y="0"/>
            <a:ext cx="1400400" cy="1227240"/>
            <a:chOff x="7742160" y="0"/>
            <a:chExt cx="1400400" cy="1227240"/>
          </a:xfrm>
        </p:grpSpPr>
        <p:sp>
          <p:nvSpPr>
            <p:cNvPr id="1" name="CustomShape 2"/>
            <p:cNvSpPr/>
            <p:nvPr/>
          </p:nvSpPr>
          <p:spPr>
            <a:xfrm>
              <a:off x="7742160" y="0"/>
              <a:ext cx="1400400" cy="1227240"/>
            </a:xfrm>
            <a:custGeom>
              <a:avLst/>
              <a:gdLst/>
              <a:ah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rgbClr val="f8f8f8">
                <a:alpha val="80000"/>
              </a:srgbClr>
            </a:solidFill>
            <a:ln>
              <a:noFill/>
            </a:ln>
          </p:spPr>
          <p:style>
            <a:lnRef idx="0"/>
            <a:fillRef idx="0"/>
            <a:effectRef idx="0"/>
            <a:fontRef idx="minor"/>
          </p:style>
        </p:sp>
        <p:sp>
          <p:nvSpPr>
            <p:cNvPr id="2" name="CustomShape 3"/>
            <p:cNvSpPr/>
            <p:nvPr/>
          </p:nvSpPr>
          <p:spPr>
            <a:xfrm>
              <a:off x="8312400" y="0"/>
              <a:ext cx="830160" cy="727560"/>
            </a:xfrm>
            <a:custGeom>
              <a:avLst/>
              <a:gdLst/>
              <a:ah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rgbClr val="f2f2f2"/>
            </a:solidFill>
            <a:ln>
              <a:noFill/>
            </a:ln>
          </p:spPr>
          <p:style>
            <a:lnRef idx="0"/>
            <a:fillRef idx="0"/>
            <a:effectRef idx="0"/>
            <a:fontRef idx="minor"/>
          </p:style>
        </p:sp>
      </p:grpSp>
      <p:sp>
        <p:nvSpPr>
          <p:cNvPr id="3" name="CustomShape 4"/>
          <p:cNvSpPr/>
          <p:nvPr/>
        </p:nvSpPr>
        <p:spPr>
          <a:xfrm>
            <a:off x="8690040" y="0"/>
            <a:ext cx="450720" cy="396360"/>
          </a:xfrm>
          <a:custGeom>
            <a:avLst/>
            <a:gdLst/>
            <a:ah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rotWithShape="0">
            <a:gsLst>
              <a:gs pos="0">
                <a:srgbClr val="066dca"/>
              </a:gs>
              <a:gs pos="100000">
                <a:srgbClr val="21c0d7"/>
              </a:gs>
            </a:gsLst>
            <a:lin ang="2700000"/>
          </a:gradFill>
          <a:ln>
            <a:noFill/>
          </a:ln>
        </p:spPr>
        <p:style>
          <a:lnRef idx="0"/>
          <a:fillRef idx="0"/>
          <a:effectRef idx="0"/>
          <a:fontRef idx="minor"/>
        </p:style>
      </p:sp>
      <p:sp>
        <p:nvSpPr>
          <p:cNvPr id="4" name="CustomShape 5"/>
          <p:cNvSpPr/>
          <p:nvPr/>
        </p:nvSpPr>
        <p:spPr>
          <a:xfrm>
            <a:off x="0" y="0"/>
            <a:ext cx="432720" cy="5141880"/>
          </a:xfrm>
          <a:prstGeom prst="rect">
            <a:avLst/>
          </a:prstGeom>
          <a:solidFill>
            <a:srgbClr val="f2f2f2"/>
          </a:solidFill>
          <a:ln>
            <a:noFill/>
          </a:ln>
        </p:spPr>
        <p:style>
          <a:lnRef idx="0"/>
          <a:fillRef idx="0"/>
          <a:effectRef idx="0"/>
          <a:fontRef idx="minor"/>
        </p:style>
      </p:sp>
      <p:sp>
        <p:nvSpPr>
          <p:cNvPr id="5" name="CustomShape 6"/>
          <p:cNvSpPr/>
          <p:nvPr/>
        </p:nvSpPr>
        <p:spPr>
          <a:xfrm flipH="1" rot="16200000">
            <a:off x="-1149840" y="2467800"/>
            <a:ext cx="2735640" cy="20628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0" lang="en-US" sz="900" spc="-1" strike="noStrike">
                <a:solidFill>
                  <a:srgbClr val="3f3f3f"/>
                </a:solidFill>
                <a:latin typeface="Raleway"/>
                <a:ea typeface="Raleway"/>
              </a:rPr>
              <a:t>www.bjitgroup.com</a:t>
            </a:r>
            <a:endParaRPr b="0" lang="en-US" sz="900" spc="-1" strike="noStrike">
              <a:latin typeface="Arial"/>
            </a:endParaRPr>
          </a:p>
        </p:txBody>
      </p:sp>
      <p:pic>
        <p:nvPicPr>
          <p:cNvPr id="6" name="Google Shape;244;p115" descr=""/>
          <p:cNvPicPr/>
          <p:nvPr/>
        </p:nvPicPr>
        <p:blipFill>
          <a:blip r:embed="rId2"/>
          <a:stretch/>
        </p:blipFill>
        <p:spPr>
          <a:xfrm>
            <a:off x="8032320" y="79560"/>
            <a:ext cx="995040" cy="771120"/>
          </a:xfrm>
          <a:prstGeom prst="rect">
            <a:avLst/>
          </a:prstGeom>
          <a:ln>
            <a:noFill/>
          </a:ln>
        </p:spPr>
      </p:pic>
      <p:sp>
        <p:nvSpPr>
          <p:cNvPr id="7"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8"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CustomShape 1"/>
          <p:cNvSpPr/>
          <p:nvPr/>
        </p:nvSpPr>
        <p:spPr>
          <a:xfrm>
            <a:off x="8286840" y="4690080"/>
            <a:ext cx="253440" cy="253440"/>
          </a:xfrm>
          <a:prstGeom prst="ellipse">
            <a:avLst/>
          </a:prstGeom>
          <a:solidFill>
            <a:schemeClr val="accent3"/>
          </a:solidFill>
          <a:ln>
            <a:noFill/>
          </a:ln>
        </p:spPr>
        <p:style>
          <a:lnRef idx="0"/>
          <a:fillRef idx="0"/>
          <a:effectRef idx="0"/>
          <a:fontRef idx="minor"/>
        </p:style>
      </p:sp>
      <p:sp>
        <p:nvSpPr>
          <p:cNvPr id="46" name="CustomShape 2"/>
          <p:cNvSpPr/>
          <p:nvPr/>
        </p:nvSpPr>
        <p:spPr>
          <a:xfrm>
            <a:off x="8308800" y="4749840"/>
            <a:ext cx="200880" cy="12564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fld id="{734C4526-92BA-4F90-8504-4B8F72AB8145}" type="slidenum">
              <a:rPr b="1" lang="en-US" sz="800" spc="-1" strike="noStrike">
                <a:solidFill>
                  <a:srgbClr val="ffffff"/>
                </a:solidFill>
                <a:latin typeface="Open Sans Light"/>
                <a:ea typeface="Open Sans Light"/>
              </a:rPr>
              <a:t>&lt;number&gt;</a:t>
            </a:fld>
            <a:endParaRPr b="0" lang="en-US" sz="800" spc="-1" strike="noStrike">
              <a:latin typeface="Arial"/>
            </a:endParaRPr>
          </a:p>
        </p:txBody>
      </p:sp>
      <p:sp>
        <p:nvSpPr>
          <p:cNvPr id="47" name="CustomShape 3"/>
          <p:cNvSpPr/>
          <p:nvPr/>
        </p:nvSpPr>
        <p:spPr>
          <a:xfrm rot="10800000">
            <a:off x="1445040" y="4815720"/>
            <a:ext cx="6650640" cy="360"/>
          </a:xfrm>
          <a:custGeom>
            <a:avLst/>
            <a:gdLst/>
            <a:ahLst/>
            <a:rect l="l" t="t" r="r" b="b"/>
            <a:pathLst>
              <a:path w="21600" h="21600">
                <a:moveTo>
                  <a:pt x="0" y="0"/>
                </a:moveTo>
                <a:lnTo>
                  <a:pt x="21600" y="21600"/>
                </a:lnTo>
              </a:path>
            </a:pathLst>
          </a:custGeom>
          <a:noFill/>
          <a:ln w="19080">
            <a:solidFill>
              <a:schemeClr val="accent3"/>
            </a:solidFill>
            <a:miter/>
          </a:ln>
        </p:spPr>
        <p:style>
          <a:lnRef idx="0"/>
          <a:fillRef idx="0"/>
          <a:effectRef idx="0"/>
          <a:fontRef idx="minor"/>
        </p:style>
      </p:sp>
      <p:pic>
        <p:nvPicPr>
          <p:cNvPr id="48" name="Google Shape;58;p15" descr=""/>
          <p:cNvPicPr/>
          <p:nvPr/>
        </p:nvPicPr>
        <p:blipFill>
          <a:blip r:embed="rId2"/>
          <a:stretch/>
        </p:blipFill>
        <p:spPr>
          <a:xfrm>
            <a:off x="477360" y="4595040"/>
            <a:ext cx="592920" cy="434880"/>
          </a:xfrm>
          <a:prstGeom prst="rect">
            <a:avLst/>
          </a:prstGeom>
          <a:ln>
            <a:noFill/>
          </a:ln>
        </p:spPr>
      </p:pic>
      <p:sp>
        <p:nvSpPr>
          <p:cNvPr id="49" name="CustomShape 4"/>
          <p:cNvSpPr/>
          <p:nvPr/>
        </p:nvSpPr>
        <p:spPr>
          <a:xfrm>
            <a:off x="3188160" y="4869360"/>
            <a:ext cx="2733840" cy="21132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r>
              <a:rPr b="0" lang="en-US" sz="800" spc="-1" strike="noStrike">
                <a:solidFill>
                  <a:srgbClr val="999999"/>
                </a:solidFill>
                <a:latin typeface="Open Sans"/>
                <a:ea typeface="Open Sans"/>
              </a:rPr>
              <a:t>Copyright @2019, BJIT Group. All Rights Reserved</a:t>
            </a:r>
            <a:endParaRPr b="0" lang="en-US" sz="800" spc="-1" strike="noStrike">
              <a:latin typeface="Arial"/>
            </a:endParaRPr>
          </a:p>
        </p:txBody>
      </p:sp>
      <p:sp>
        <p:nvSpPr>
          <p:cNvPr id="50"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1"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8286840" y="4690080"/>
            <a:ext cx="253440" cy="253440"/>
          </a:xfrm>
          <a:prstGeom prst="ellipse">
            <a:avLst/>
          </a:prstGeom>
          <a:solidFill>
            <a:schemeClr val="accent3"/>
          </a:solidFill>
          <a:ln>
            <a:noFill/>
          </a:ln>
        </p:spPr>
        <p:style>
          <a:lnRef idx="0"/>
          <a:fillRef idx="0"/>
          <a:effectRef idx="0"/>
          <a:fontRef idx="minor"/>
        </p:style>
      </p:sp>
      <p:sp>
        <p:nvSpPr>
          <p:cNvPr id="89" name="CustomShape 2"/>
          <p:cNvSpPr/>
          <p:nvPr/>
        </p:nvSpPr>
        <p:spPr>
          <a:xfrm>
            <a:off x="8308800" y="4749840"/>
            <a:ext cx="200880" cy="12564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fld id="{545514E7-075C-4538-8096-4733F1416033}" type="slidenum">
              <a:rPr b="1" lang="en-US" sz="800" spc="-1" strike="noStrike">
                <a:solidFill>
                  <a:srgbClr val="ffffff"/>
                </a:solidFill>
                <a:latin typeface="Open Sans Light"/>
                <a:ea typeface="Open Sans Light"/>
              </a:rPr>
              <a:t>&lt;number&gt;</a:t>
            </a:fld>
            <a:endParaRPr b="0" lang="en-US" sz="800" spc="-1" strike="noStrike">
              <a:latin typeface="Arial"/>
            </a:endParaRPr>
          </a:p>
        </p:txBody>
      </p:sp>
      <p:sp>
        <p:nvSpPr>
          <p:cNvPr id="90" name="CustomShape 3"/>
          <p:cNvSpPr/>
          <p:nvPr/>
        </p:nvSpPr>
        <p:spPr>
          <a:xfrm rot="10800000">
            <a:off x="1445040" y="4815720"/>
            <a:ext cx="6650640" cy="360"/>
          </a:xfrm>
          <a:custGeom>
            <a:avLst/>
            <a:gdLst/>
            <a:ahLst/>
            <a:rect l="l" t="t" r="r" b="b"/>
            <a:pathLst>
              <a:path w="21600" h="21600">
                <a:moveTo>
                  <a:pt x="0" y="0"/>
                </a:moveTo>
                <a:lnTo>
                  <a:pt x="21600" y="21600"/>
                </a:lnTo>
              </a:path>
            </a:pathLst>
          </a:custGeom>
          <a:noFill/>
          <a:ln w="19080">
            <a:solidFill>
              <a:schemeClr val="accent3"/>
            </a:solidFill>
            <a:miter/>
          </a:ln>
        </p:spPr>
        <p:style>
          <a:lnRef idx="0"/>
          <a:fillRef idx="0"/>
          <a:effectRef idx="0"/>
          <a:fontRef idx="minor"/>
        </p:style>
      </p:sp>
      <p:pic>
        <p:nvPicPr>
          <p:cNvPr id="91" name="Google Shape;58;p15" descr=""/>
          <p:cNvPicPr/>
          <p:nvPr/>
        </p:nvPicPr>
        <p:blipFill>
          <a:blip r:embed="rId2"/>
          <a:stretch/>
        </p:blipFill>
        <p:spPr>
          <a:xfrm>
            <a:off x="477360" y="4595040"/>
            <a:ext cx="592920" cy="434880"/>
          </a:xfrm>
          <a:prstGeom prst="rect">
            <a:avLst/>
          </a:prstGeom>
          <a:ln>
            <a:noFill/>
          </a:ln>
        </p:spPr>
      </p:pic>
      <p:sp>
        <p:nvSpPr>
          <p:cNvPr id="92" name="CustomShape 4"/>
          <p:cNvSpPr/>
          <p:nvPr/>
        </p:nvSpPr>
        <p:spPr>
          <a:xfrm>
            <a:off x="3188160" y="4869360"/>
            <a:ext cx="2733840" cy="21132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r>
              <a:rPr b="0" lang="en-US" sz="800" spc="-1" strike="noStrike">
                <a:solidFill>
                  <a:srgbClr val="999999"/>
                </a:solidFill>
                <a:latin typeface="Open Sans"/>
                <a:ea typeface="Open Sans"/>
              </a:rPr>
              <a:t>Copyright @2019, BJIT Group. All Rights Reserved</a:t>
            </a:r>
            <a:endParaRPr b="0" lang="en-US" sz="800" spc="-1" strike="noStrike">
              <a:latin typeface="Arial"/>
            </a:endParaRPr>
          </a:p>
        </p:txBody>
      </p:sp>
      <p:sp>
        <p:nvSpPr>
          <p:cNvPr id="93" name="PlaceHolder 5"/>
          <p:cNvSpPr>
            <a:spLocks noGrp="1"/>
          </p:cNvSpPr>
          <p:nvPr>
            <p:ph type="title"/>
          </p:nvPr>
        </p:nvSpPr>
        <p:spPr>
          <a:xfrm>
            <a:off x="457200" y="205200"/>
            <a:ext cx="8228880" cy="8582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4" name="PlaceHolder 6"/>
          <p:cNvSpPr>
            <a:spLocks noGrp="1"/>
          </p:cNvSpPr>
          <p:nvPr>
            <p:ph type="body"/>
          </p:nvPr>
        </p:nvSpPr>
        <p:spPr>
          <a:xfrm>
            <a:off x="457200" y="1203480"/>
            <a:ext cx="822888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0" y="0"/>
            <a:ext cx="9142560" cy="5142240"/>
          </a:xfrm>
          <a:prstGeom prst="rect">
            <a:avLst/>
          </a:prstGeom>
          <a:gradFill rotWithShape="0">
            <a:gsLst>
              <a:gs pos="0">
                <a:srgbClr val="727272"/>
              </a:gs>
              <a:gs pos="100000">
                <a:srgbClr val="c1c1c1"/>
              </a:gs>
            </a:gsLst>
            <a:lin ang="16200000"/>
          </a:gradFill>
          <a:ln>
            <a:noFill/>
          </a:ln>
        </p:spPr>
        <p:style>
          <a:lnRef idx="0"/>
          <a:fillRef idx="0"/>
          <a:effectRef idx="0"/>
          <a:fontRef idx="minor"/>
        </p:style>
      </p:sp>
      <p:sp>
        <p:nvSpPr>
          <p:cNvPr id="138" name="CustomShape 2"/>
          <p:cNvSpPr/>
          <p:nvPr/>
        </p:nvSpPr>
        <p:spPr>
          <a:xfrm>
            <a:off x="3364560" y="4530240"/>
            <a:ext cx="2413800" cy="183240"/>
          </a:xfrm>
          <a:prstGeom prst="rect">
            <a:avLst/>
          </a:prstGeom>
          <a:noFill/>
          <a:ln>
            <a:noFill/>
          </a:ln>
        </p:spPr>
        <p:style>
          <a:lnRef idx="0"/>
          <a:fillRef idx="0"/>
          <a:effectRef idx="0"/>
          <a:fontRef idx="minor"/>
        </p:style>
        <p:txBody>
          <a:bodyPr lIns="0" rIns="0" tIns="0" bIns="0">
            <a:noAutofit/>
          </a:bodyPr>
          <a:p>
            <a:pPr algn="ctr">
              <a:lnSpc>
                <a:spcPct val="100000"/>
              </a:lnSpc>
            </a:pPr>
            <a:r>
              <a:rPr b="0" lang="en-US" sz="1200" spc="-1" strike="noStrike">
                <a:solidFill>
                  <a:srgbClr val="ffffff"/>
                </a:solidFill>
                <a:latin typeface="Open Sans"/>
                <a:ea typeface="Open Sans"/>
              </a:rPr>
              <a:t>Image Placeholder</a:t>
            </a:r>
            <a:endParaRPr b="0" lang="en-US" sz="1200" spc="-1" strike="noStrike">
              <a:latin typeface="Arial"/>
            </a:endParaRPr>
          </a:p>
        </p:txBody>
      </p:sp>
      <p:sp>
        <p:nvSpPr>
          <p:cNvPr id="139" name="CustomShape 3"/>
          <p:cNvSpPr/>
          <p:nvPr/>
        </p:nvSpPr>
        <p:spPr>
          <a:xfrm>
            <a:off x="-20520" y="-1800"/>
            <a:ext cx="9163080" cy="5142240"/>
          </a:xfrm>
          <a:prstGeom prst="rect">
            <a:avLst/>
          </a:prstGeom>
          <a:gradFill rotWithShape="0">
            <a:gsLst>
              <a:gs pos="0">
                <a:srgbClr val="00a4e6"/>
              </a:gs>
              <a:gs pos="100000">
                <a:srgbClr val="10316b"/>
              </a:gs>
            </a:gsLst>
            <a:lin ang="5400000"/>
          </a:gradFill>
          <a:ln>
            <a:noFill/>
          </a:ln>
        </p:spPr>
        <p:style>
          <a:lnRef idx="0"/>
          <a:fillRef idx="0"/>
          <a:effectRef idx="0"/>
          <a:fontRef idx="minor"/>
        </p:style>
      </p:sp>
      <p:sp>
        <p:nvSpPr>
          <p:cNvPr id="140" name="CustomShape 4"/>
          <p:cNvSpPr/>
          <p:nvPr/>
        </p:nvSpPr>
        <p:spPr>
          <a:xfrm>
            <a:off x="1933560" y="1280520"/>
            <a:ext cx="6234480" cy="1760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2800" spc="-1" strike="noStrike">
                <a:solidFill>
                  <a:srgbClr val="ffffff"/>
                </a:solidFill>
                <a:latin typeface="Arial"/>
                <a:ea typeface="Open Sans"/>
              </a:rPr>
              <a:t>Recruitment Management </a:t>
            </a:r>
            <a:endParaRPr b="0" lang="en-US" sz="2800" spc="-1" strike="noStrike">
              <a:latin typeface="Arial"/>
            </a:endParaRPr>
          </a:p>
        </p:txBody>
      </p:sp>
      <p:grpSp>
        <p:nvGrpSpPr>
          <p:cNvPr id="141" name="Group 5"/>
          <p:cNvGrpSpPr/>
          <p:nvPr/>
        </p:nvGrpSpPr>
        <p:grpSpPr>
          <a:xfrm>
            <a:off x="2644920" y="1846080"/>
            <a:ext cx="4813200" cy="722160"/>
            <a:chOff x="2644920" y="1846080"/>
            <a:chExt cx="4813200" cy="722160"/>
          </a:xfrm>
        </p:grpSpPr>
        <p:grpSp>
          <p:nvGrpSpPr>
            <p:cNvPr id="142" name="Group 6"/>
            <p:cNvGrpSpPr/>
            <p:nvPr/>
          </p:nvGrpSpPr>
          <p:grpSpPr>
            <a:xfrm>
              <a:off x="2644920" y="1846080"/>
              <a:ext cx="1221480" cy="345240"/>
              <a:chOff x="2644920" y="1846080"/>
              <a:chExt cx="1221480" cy="345240"/>
            </a:xfrm>
          </p:grpSpPr>
          <p:sp>
            <p:nvSpPr>
              <p:cNvPr id="143" name="CustomShape 7"/>
              <p:cNvSpPr/>
              <p:nvPr/>
            </p:nvSpPr>
            <p:spPr>
              <a:xfrm rot="10800000">
                <a:off x="2649960" y="1847880"/>
                <a:ext cx="1216440" cy="360"/>
              </a:xfrm>
              <a:custGeom>
                <a:avLst/>
                <a:gdLst/>
                <a:ahLst/>
                <a:rect l="l" t="t" r="r" b="b"/>
                <a:pathLst>
                  <a:path w="21600" h="21600">
                    <a:moveTo>
                      <a:pt x="0" y="0"/>
                    </a:moveTo>
                    <a:lnTo>
                      <a:pt x="21600" y="21600"/>
                    </a:lnTo>
                  </a:path>
                </a:pathLst>
              </a:custGeom>
              <a:noFill/>
              <a:ln w="28440">
                <a:solidFill>
                  <a:schemeClr val="lt1"/>
                </a:solidFill>
                <a:miter/>
              </a:ln>
            </p:spPr>
            <p:style>
              <a:lnRef idx="0"/>
              <a:fillRef idx="0"/>
              <a:effectRef idx="0"/>
              <a:fontRef idx="minor"/>
            </p:style>
          </p:sp>
          <p:sp>
            <p:nvSpPr>
              <p:cNvPr id="144" name="CustomShape 8"/>
              <p:cNvSpPr/>
              <p:nvPr/>
            </p:nvSpPr>
            <p:spPr>
              <a:xfrm>
                <a:off x="2644920" y="1846080"/>
                <a:ext cx="360" cy="345240"/>
              </a:xfrm>
              <a:custGeom>
                <a:avLst/>
                <a:gdLst/>
                <a:ahLst/>
                <a:rect l="l" t="t" r="r" b="b"/>
                <a:pathLst>
                  <a:path w="21600" h="21600">
                    <a:moveTo>
                      <a:pt x="0" y="0"/>
                    </a:moveTo>
                    <a:lnTo>
                      <a:pt x="21600" y="21600"/>
                    </a:lnTo>
                  </a:path>
                </a:pathLst>
              </a:custGeom>
              <a:noFill/>
              <a:ln w="28440">
                <a:solidFill>
                  <a:schemeClr val="lt1"/>
                </a:solidFill>
                <a:miter/>
              </a:ln>
            </p:spPr>
            <p:style>
              <a:lnRef idx="0"/>
              <a:fillRef idx="0"/>
              <a:effectRef idx="0"/>
              <a:fontRef idx="minor"/>
            </p:style>
          </p:sp>
        </p:grpSp>
        <p:grpSp>
          <p:nvGrpSpPr>
            <p:cNvPr id="145" name="Group 9"/>
            <p:cNvGrpSpPr/>
            <p:nvPr/>
          </p:nvGrpSpPr>
          <p:grpSpPr>
            <a:xfrm>
              <a:off x="5973120" y="2223000"/>
              <a:ext cx="1485000" cy="345240"/>
              <a:chOff x="5973120" y="2223000"/>
              <a:chExt cx="1485000" cy="345240"/>
            </a:xfrm>
          </p:grpSpPr>
          <p:sp>
            <p:nvSpPr>
              <p:cNvPr id="146" name="CustomShape 10"/>
              <p:cNvSpPr/>
              <p:nvPr/>
            </p:nvSpPr>
            <p:spPr>
              <a:xfrm>
                <a:off x="5973120" y="2564640"/>
                <a:ext cx="1479960" cy="360"/>
              </a:xfrm>
              <a:custGeom>
                <a:avLst/>
                <a:gdLst/>
                <a:ahLst/>
                <a:rect l="l" t="t" r="r" b="b"/>
                <a:pathLst>
                  <a:path w="21600" h="21600">
                    <a:moveTo>
                      <a:pt x="0" y="0"/>
                    </a:moveTo>
                    <a:lnTo>
                      <a:pt x="21600" y="21600"/>
                    </a:lnTo>
                  </a:path>
                </a:pathLst>
              </a:custGeom>
              <a:noFill/>
              <a:ln w="28440">
                <a:solidFill>
                  <a:schemeClr val="lt1"/>
                </a:solidFill>
                <a:miter/>
              </a:ln>
            </p:spPr>
            <p:style>
              <a:lnRef idx="0"/>
              <a:fillRef idx="0"/>
              <a:effectRef idx="0"/>
              <a:fontRef idx="minor"/>
            </p:style>
          </p:sp>
          <p:sp>
            <p:nvSpPr>
              <p:cNvPr id="147" name="CustomShape 11"/>
              <p:cNvSpPr/>
              <p:nvPr/>
            </p:nvSpPr>
            <p:spPr>
              <a:xfrm rot="10800000">
                <a:off x="7457760" y="2223000"/>
                <a:ext cx="360" cy="345240"/>
              </a:xfrm>
              <a:custGeom>
                <a:avLst/>
                <a:gdLst/>
                <a:ahLst/>
                <a:rect l="l" t="t" r="r" b="b"/>
                <a:pathLst>
                  <a:path w="21600" h="21600">
                    <a:moveTo>
                      <a:pt x="0" y="0"/>
                    </a:moveTo>
                    <a:lnTo>
                      <a:pt x="21600" y="21600"/>
                    </a:lnTo>
                  </a:path>
                </a:pathLst>
              </a:custGeom>
              <a:noFill/>
              <a:ln w="28440">
                <a:solidFill>
                  <a:schemeClr val="lt1"/>
                </a:solidFill>
                <a:miter/>
              </a:ln>
            </p:spPr>
            <p:style>
              <a:lnRef idx="0"/>
              <a:fillRef idx="0"/>
              <a:effectRef idx="0"/>
              <a:fontRef idx="minor"/>
            </p:style>
          </p:sp>
        </p:grpSp>
      </p:grpSp>
      <p:sp>
        <p:nvSpPr>
          <p:cNvPr id="148" name="CustomShape 12"/>
          <p:cNvSpPr/>
          <p:nvPr/>
        </p:nvSpPr>
        <p:spPr>
          <a:xfrm>
            <a:off x="5527440" y="3411360"/>
            <a:ext cx="2808000" cy="984600"/>
          </a:xfrm>
          <a:prstGeom prst="rect">
            <a:avLst/>
          </a:prstGeom>
          <a:noFill/>
          <a:ln>
            <a:noFill/>
          </a:ln>
        </p:spPr>
        <p:style>
          <a:lnRef idx="0"/>
          <a:fillRef idx="0"/>
          <a:effectRef idx="0"/>
          <a:fontRef idx="minor"/>
        </p:style>
        <p:txBody>
          <a:bodyPr lIns="0" rIns="0" tIns="0" bIns="0">
            <a:noAutofit/>
          </a:bodyPr>
          <a:p>
            <a:pPr>
              <a:lnSpc>
                <a:spcPct val="100000"/>
              </a:lnSpc>
            </a:pPr>
            <a:r>
              <a:rPr b="1" lang="en-US" sz="1400" spc="-1" strike="noStrike">
                <a:solidFill>
                  <a:srgbClr val="ffffff"/>
                </a:solidFill>
                <a:latin typeface="Open Sans Light"/>
                <a:ea typeface="Open Sans Light"/>
              </a:rPr>
              <a:t>By,</a:t>
            </a:r>
            <a:endParaRPr b="0" lang="en-US" sz="1400" spc="-1" strike="noStrike">
              <a:latin typeface="Arial"/>
            </a:endParaRPr>
          </a:p>
          <a:p>
            <a:pPr>
              <a:lnSpc>
                <a:spcPct val="100000"/>
              </a:lnSpc>
            </a:pPr>
            <a:r>
              <a:rPr b="1" lang="en-US" sz="1400" spc="-1" strike="noStrike">
                <a:solidFill>
                  <a:srgbClr val="ffffff"/>
                </a:solidFill>
                <a:latin typeface="Open Sans Light"/>
                <a:ea typeface="Open Sans Light"/>
              </a:rPr>
              <a:t>    </a:t>
            </a:r>
            <a:r>
              <a:rPr b="1" lang="en-US" sz="1400" spc="-1" strike="noStrike">
                <a:solidFill>
                  <a:srgbClr val="ffffff"/>
                </a:solidFill>
                <a:latin typeface="Open Sans Light"/>
                <a:ea typeface="Open Sans Light"/>
              </a:rPr>
              <a:t>Anwar Hossain</a:t>
            </a:r>
            <a:endParaRPr b="0" lang="en-US" sz="1400" spc="-1" strike="noStrike">
              <a:latin typeface="Arial"/>
            </a:endParaRPr>
          </a:p>
          <a:p>
            <a:pPr>
              <a:lnSpc>
                <a:spcPct val="100000"/>
              </a:lnSpc>
            </a:pPr>
            <a:r>
              <a:rPr b="1" lang="en-US" sz="1400" spc="-1" strike="noStrike">
                <a:solidFill>
                  <a:srgbClr val="ffffff"/>
                </a:solidFill>
                <a:latin typeface="Open Sans Light"/>
                <a:ea typeface="Open Sans Light"/>
              </a:rPr>
              <a:t>    </a:t>
            </a:r>
            <a:r>
              <a:rPr b="1" lang="en-US" sz="1400" spc="-1" strike="noStrike">
                <a:solidFill>
                  <a:srgbClr val="ffffff"/>
                </a:solidFill>
                <a:latin typeface="Open Sans Light"/>
                <a:ea typeface="Open Sans Light"/>
              </a:rPr>
              <a:t>EMP Id: 11267</a:t>
            </a:r>
            <a:endParaRPr b="0" lang="en-US" sz="1400" spc="-1" strike="noStrike">
              <a:latin typeface="Arial"/>
            </a:endParaRPr>
          </a:p>
          <a:p>
            <a:pPr>
              <a:lnSpc>
                <a:spcPct val="100000"/>
              </a:lnSpc>
            </a:pPr>
            <a:r>
              <a:rPr b="1" lang="en-US" sz="1400" spc="-1" strike="noStrike">
                <a:solidFill>
                  <a:srgbClr val="ffffff"/>
                </a:solidFill>
                <a:latin typeface="Open Sans Light"/>
                <a:ea typeface="Open Sans Light"/>
              </a:rPr>
              <a:t>    </a:t>
            </a:r>
            <a:r>
              <a:rPr b="1" lang="en-US" sz="1400" spc="-1" strike="noStrike">
                <a:solidFill>
                  <a:srgbClr val="ffffff"/>
                </a:solidFill>
                <a:latin typeface="Open Sans Light"/>
                <a:ea typeface="Open Sans Light"/>
              </a:rPr>
              <a:t>29th Oct, 2021</a:t>
            </a:r>
            <a:endParaRPr b="0" lang="en-US" sz="1400" spc="-1" strike="noStrike">
              <a:latin typeface="Arial"/>
            </a:endParaRPr>
          </a:p>
        </p:txBody>
      </p:sp>
      <p:pic>
        <p:nvPicPr>
          <p:cNvPr id="149" name="Google Shape;244;p115" descr=""/>
          <p:cNvPicPr/>
          <p:nvPr/>
        </p:nvPicPr>
        <p:blipFill>
          <a:blip r:embed="rId1"/>
          <a:stretch/>
        </p:blipFill>
        <p:spPr>
          <a:xfrm>
            <a:off x="8032320" y="79560"/>
            <a:ext cx="995040" cy="771120"/>
          </a:xfrm>
          <a:prstGeom prst="rect">
            <a:avLst/>
          </a:prstGeom>
          <a:ln>
            <a:noFill/>
          </a:ln>
        </p:spPr>
      </p:pic>
    </p:spTree>
  </p:cSld>
  <mc:AlternateContent>
    <mc:Choice Requires="p14">
      <p:transition spd="slow" advTm="2000" p14:dur="2000"/>
    </mc:Choice>
    <mc:Fallback>
      <p:transition spd="slow" advTm="2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3" name="CustomShape 1"/>
          <p:cNvSpPr/>
          <p:nvPr/>
        </p:nvSpPr>
        <p:spPr>
          <a:xfrm>
            <a:off x="0" y="0"/>
            <a:ext cx="914328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4" name="CustomShape 2"/>
          <p:cNvSpPr/>
          <p:nvPr/>
        </p:nvSpPr>
        <p:spPr>
          <a:xfrm>
            <a:off x="0" y="0"/>
            <a:ext cx="3341160" cy="5142960"/>
          </a:xfrm>
          <a:custGeom>
            <a:avLst/>
            <a:gdLst/>
            <a:ah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bg1"/>
          </a:solidFill>
          <a:ln w="9360">
            <a:solidFill>
              <a:srgbClr val="efefef"/>
            </a:solidFill>
          </a:ln>
          <a:effectLst>
            <a:outerShdw algn="l" blurRad="88900" dist="38160"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205" name="CustomShape 3"/>
          <p:cNvSpPr/>
          <p:nvPr/>
        </p:nvSpPr>
        <p:spPr>
          <a:xfrm>
            <a:off x="0" y="0"/>
            <a:ext cx="3334320" cy="5142960"/>
          </a:xfrm>
          <a:custGeom>
            <a:avLst/>
            <a:gdLst/>
            <a:ah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bg1"/>
          </a:solidFill>
          <a:ln w="9360">
            <a:noFill/>
          </a:ln>
        </p:spPr>
        <p:style>
          <a:lnRef idx="2">
            <a:schemeClr val="accent1">
              <a:shade val="50000"/>
            </a:schemeClr>
          </a:lnRef>
          <a:fillRef idx="1">
            <a:schemeClr val="accent1"/>
          </a:fillRef>
          <a:effectRef idx="0">
            <a:schemeClr val="accent1"/>
          </a:effectRef>
          <a:fontRef idx="minor"/>
        </p:style>
      </p:sp>
      <p:sp>
        <p:nvSpPr>
          <p:cNvPr id="206" name="CustomShape 4"/>
          <p:cNvSpPr/>
          <p:nvPr/>
        </p:nvSpPr>
        <p:spPr>
          <a:xfrm>
            <a:off x="278280" y="870840"/>
            <a:ext cx="2577960" cy="84276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2100" spc="-1" strike="noStrike">
                <a:solidFill>
                  <a:srgbClr val="000000"/>
                </a:solidFill>
                <a:latin typeface="Arial"/>
                <a:ea typeface="DejaVu Sans"/>
              </a:rPr>
              <a:t>Project Feature</a:t>
            </a:r>
            <a:endParaRPr b="0" lang="en-US" sz="2100" spc="-1" strike="noStrike">
              <a:latin typeface="Arial"/>
            </a:endParaRPr>
          </a:p>
        </p:txBody>
      </p:sp>
      <p:sp>
        <p:nvSpPr>
          <p:cNvPr id="207" name="CustomShape 5"/>
          <p:cNvSpPr/>
          <p:nvPr/>
        </p:nvSpPr>
        <p:spPr>
          <a:xfrm rot="5400000">
            <a:off x="497520" y="453960"/>
            <a:ext cx="54000" cy="410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08" name="CustomShape 6"/>
          <p:cNvSpPr/>
          <p:nvPr/>
        </p:nvSpPr>
        <p:spPr>
          <a:xfrm>
            <a:off x="321120" y="1832760"/>
            <a:ext cx="2502360" cy="12960"/>
          </a:xfrm>
          <a:prstGeom prst="rect">
            <a:avLst/>
          </a:prstGeom>
          <a:solidFill>
            <a:srgbClr val="d5d5d5"/>
          </a:solidFill>
          <a:ln w="3240">
            <a:noFill/>
          </a:ln>
        </p:spPr>
        <p:style>
          <a:lnRef idx="2">
            <a:schemeClr val="accent1">
              <a:shade val="50000"/>
            </a:schemeClr>
          </a:lnRef>
          <a:fillRef idx="1">
            <a:schemeClr val="accent1"/>
          </a:fillRef>
          <a:effectRef idx="0">
            <a:schemeClr val="accent1"/>
          </a:effectRef>
          <a:fontRef idx="minor"/>
        </p:style>
      </p:sp>
      <p:sp>
        <p:nvSpPr>
          <p:cNvPr id="209" name="CustomShape 7"/>
          <p:cNvSpPr/>
          <p:nvPr/>
        </p:nvSpPr>
        <p:spPr>
          <a:xfrm>
            <a:off x="278280" y="2038680"/>
            <a:ext cx="2578320" cy="2404800"/>
          </a:xfrm>
          <a:prstGeom prst="rect">
            <a:avLst/>
          </a:prstGeom>
          <a:noFill/>
          <a:ln>
            <a:noFill/>
          </a:ln>
        </p:spPr>
        <p:style>
          <a:lnRef idx="0"/>
          <a:fillRef idx="0"/>
          <a:effectRef idx="0"/>
          <a:fontRef idx="minor"/>
        </p:style>
        <p:txBody>
          <a:bodyPr lIns="90000" rIns="90000" tIns="45000" bIns="45000">
            <a:normAutofit/>
          </a:bodyPr>
          <a:p>
            <a:pPr marL="229320" indent="-227880">
              <a:lnSpc>
                <a:spcPct val="90000"/>
              </a:lnSpc>
              <a:spcAft>
                <a:spcPts val="601"/>
              </a:spcAft>
              <a:buClr>
                <a:srgbClr val="050a19"/>
              </a:buClr>
              <a:buFont typeface="Arial"/>
              <a:buChar char="•"/>
              <a:tabLst>
                <a:tab algn="l" pos="0"/>
              </a:tabLst>
            </a:pPr>
            <a:r>
              <a:rPr b="1" lang="en-US" sz="1300" spc="-1" strike="noStrike">
                <a:solidFill>
                  <a:srgbClr val="000000"/>
                </a:solidFill>
                <a:latin typeface="Arial"/>
                <a:ea typeface="DejaVu Sans"/>
              </a:rPr>
              <a:t>Contact : </a:t>
            </a:r>
            <a:endParaRPr b="0" lang="en-US" sz="1300" spc="-1" strike="noStrike">
              <a:latin typeface="Arial"/>
            </a:endParaRPr>
          </a:p>
          <a:p>
            <a:pPr marL="285840" indent="-227880">
              <a:lnSpc>
                <a:spcPct val="90000"/>
              </a:lnSpc>
              <a:buClr>
                <a:srgbClr val="050a19"/>
              </a:buClr>
              <a:buFont typeface="Arial"/>
              <a:buChar char="•"/>
              <a:tabLst>
                <a:tab algn="l" pos="0"/>
              </a:tabLst>
            </a:pPr>
            <a:r>
              <a:rPr b="1" lang="en-US" sz="1300" spc="-1" strike="noStrike">
                <a:solidFill>
                  <a:srgbClr val="000000"/>
                </a:solidFill>
                <a:latin typeface="Arial"/>
                <a:ea typeface="DejaVu Sans"/>
              </a:rPr>
              <a:t> </a:t>
            </a:r>
            <a:r>
              <a:rPr b="1" lang="en-US" sz="1300" spc="-1" strike="noStrike">
                <a:solidFill>
                  <a:srgbClr val="000000"/>
                </a:solidFill>
                <a:latin typeface="Arial"/>
                <a:ea typeface="DejaVu Sans"/>
              </a:rPr>
              <a:t>-</a:t>
            </a:r>
            <a:r>
              <a:rPr b="0" lang="en-US" sz="1300" spc="-1" strike="noStrike">
                <a:solidFill>
                  <a:srgbClr val="000000"/>
                </a:solidFill>
                <a:latin typeface="Arial"/>
                <a:ea typeface="DejaVu Sans"/>
              </a:rPr>
              <a:t> Any user can authenticate with their valid credentials</a:t>
            </a:r>
            <a:endParaRPr b="0" lang="en-US" sz="1300" spc="-1" strike="noStrike">
              <a:latin typeface="Arial"/>
            </a:endParaRPr>
          </a:p>
        </p:txBody>
      </p:sp>
      <p:pic>
        <p:nvPicPr>
          <p:cNvPr id="210" name="Picture 2" descr="Graphical user interface, application, website&#10;&#10;Description automatically generated"/>
          <p:cNvPicPr/>
          <p:nvPr/>
        </p:nvPicPr>
        <p:blipFill>
          <a:blip r:embed="rId1"/>
          <a:stretch/>
        </p:blipFill>
        <p:spPr>
          <a:xfrm>
            <a:off x="3447720" y="788760"/>
            <a:ext cx="5417280" cy="37231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CustomShape 1"/>
          <p:cNvSpPr/>
          <p:nvPr/>
        </p:nvSpPr>
        <p:spPr>
          <a:xfrm>
            <a:off x="0" y="0"/>
            <a:ext cx="9143280" cy="5142960"/>
          </a:xfrm>
          <a:prstGeom prst="rect">
            <a:avLst/>
          </a:prstGeom>
          <a:solidFill>
            <a:srgbClr val="ffffff"/>
          </a:solidFill>
          <a:ln w="12600">
            <a:noFill/>
          </a:ln>
        </p:spPr>
        <p:style>
          <a:lnRef idx="2">
            <a:schemeClr val="accent1">
              <a:shade val="50000"/>
            </a:schemeClr>
          </a:lnRef>
          <a:fillRef idx="1">
            <a:schemeClr val="accent1"/>
          </a:fillRef>
          <a:effectRef idx="0">
            <a:schemeClr val="accent1"/>
          </a:effectRef>
          <a:fontRef idx="minor"/>
        </p:style>
      </p:sp>
      <p:sp>
        <p:nvSpPr>
          <p:cNvPr id="212" name="CustomShape 2"/>
          <p:cNvSpPr/>
          <p:nvPr/>
        </p:nvSpPr>
        <p:spPr>
          <a:xfrm>
            <a:off x="0" y="0"/>
            <a:ext cx="3312000" cy="5142960"/>
          </a:xfrm>
          <a:custGeom>
            <a:avLst/>
            <a:gdLst/>
            <a:ah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a:noFill/>
          </a:ln>
        </p:spPr>
        <p:style>
          <a:lnRef idx="0"/>
          <a:fillRef idx="0"/>
          <a:effectRef idx="0"/>
          <a:fontRef idx="minor"/>
        </p:style>
      </p:sp>
      <p:sp>
        <p:nvSpPr>
          <p:cNvPr id="213" name="CustomShape 3"/>
          <p:cNvSpPr/>
          <p:nvPr/>
        </p:nvSpPr>
        <p:spPr>
          <a:xfrm>
            <a:off x="0" y="0"/>
            <a:ext cx="3204000" cy="5142960"/>
          </a:xfrm>
          <a:custGeom>
            <a:avLst/>
            <a:gdLst/>
            <a:ah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solidFill>
            <a:schemeClr val="bg1"/>
          </a:solidFill>
          <a:ln>
            <a:noFill/>
          </a:ln>
        </p:spPr>
        <p:style>
          <a:lnRef idx="0"/>
          <a:fillRef idx="0"/>
          <a:effectRef idx="0"/>
          <a:fontRef idx="minor"/>
        </p:style>
      </p:sp>
      <p:sp>
        <p:nvSpPr>
          <p:cNvPr id="214" name="CustomShape 4"/>
          <p:cNvSpPr/>
          <p:nvPr/>
        </p:nvSpPr>
        <p:spPr>
          <a:xfrm flipH="1">
            <a:off x="-720" y="0"/>
            <a:ext cx="3312000" cy="5142960"/>
          </a:xfrm>
          <a:custGeom>
            <a:avLst/>
            <a:gdLst/>
            <a:ah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215" name="CustomShape 5"/>
          <p:cNvSpPr/>
          <p:nvPr/>
        </p:nvSpPr>
        <p:spPr>
          <a:xfrm>
            <a:off x="343080" y="542520"/>
            <a:ext cx="2424960" cy="2869200"/>
          </a:xfrm>
          <a:prstGeom prst="rect">
            <a:avLst/>
          </a:prstGeom>
          <a:noFill/>
          <a:ln>
            <a:noFill/>
          </a:ln>
        </p:spPr>
        <p:style>
          <a:lnRef idx="0"/>
          <a:fillRef idx="0"/>
          <a:effectRef idx="0"/>
          <a:fontRef idx="minor"/>
        </p:style>
        <p:txBody>
          <a:bodyPr lIns="90000" rIns="90000" tIns="45000" bIns="45000" anchor="b">
            <a:normAutofit/>
          </a:bodyPr>
          <a:p>
            <a:pPr algn="ctr">
              <a:lnSpc>
                <a:spcPct val="90000"/>
              </a:lnSpc>
              <a:spcAft>
                <a:spcPts val="601"/>
              </a:spcAft>
            </a:pPr>
            <a:r>
              <a:rPr b="0" lang="en-US" sz="4800" spc="-1" strike="noStrike">
                <a:solidFill>
                  <a:srgbClr val="000000"/>
                </a:solidFill>
                <a:latin typeface="Arial"/>
                <a:ea typeface="DejaVu Sans"/>
              </a:rPr>
              <a:t>Project Feature</a:t>
            </a:r>
            <a:br/>
            <a:endParaRPr b="0" lang="en-US" sz="4800" spc="-1" strike="noStrike">
              <a:latin typeface="Arial"/>
            </a:endParaRPr>
          </a:p>
        </p:txBody>
      </p:sp>
      <p:sp>
        <p:nvSpPr>
          <p:cNvPr id="216" name="CustomShape 6"/>
          <p:cNvSpPr/>
          <p:nvPr/>
        </p:nvSpPr>
        <p:spPr>
          <a:xfrm>
            <a:off x="343800" y="3584160"/>
            <a:ext cx="2414880" cy="1088280"/>
          </a:xfrm>
          <a:prstGeom prst="rect">
            <a:avLst/>
          </a:prstGeom>
          <a:noFill/>
          <a:ln>
            <a:noFill/>
          </a:ln>
        </p:spPr>
        <p:style>
          <a:lnRef idx="0"/>
          <a:fillRef idx="0"/>
          <a:effectRef idx="0"/>
          <a:fontRef idx="minor"/>
        </p:style>
        <p:txBody>
          <a:bodyPr lIns="90000" rIns="90000" tIns="45000" bIns="45000">
            <a:normAutofit/>
          </a:bodyPr>
          <a:p>
            <a:pPr marL="228600" indent="-227880" algn="ctr">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Authentication: </a:t>
            </a:r>
            <a:endParaRPr b="0" lang="en-US" sz="1500" spc="-1" strike="noStrike">
              <a:latin typeface="Arial"/>
            </a:endParaRPr>
          </a:p>
          <a:p>
            <a:pPr marL="228600" indent="-227880" algn="ctr">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 </a:t>
            </a:r>
            <a:endParaRPr b="0" lang="en-US" sz="1500" spc="-1" strike="noStrike">
              <a:latin typeface="Arial"/>
            </a:endParaRPr>
          </a:p>
        </p:txBody>
      </p:sp>
      <p:pic>
        <p:nvPicPr>
          <p:cNvPr id="217" name="Picture 5" descr="Graphical user interface, application&#10;&#10;Description automatically generated"/>
          <p:cNvPicPr/>
          <p:nvPr/>
        </p:nvPicPr>
        <p:blipFill>
          <a:blip r:embed="rId1"/>
          <a:stretch/>
        </p:blipFill>
        <p:spPr>
          <a:xfrm>
            <a:off x="3687120" y="59040"/>
            <a:ext cx="5457960" cy="462600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2000"/>
                                  </p:stCondLst>
                                  <p:iterate type="lt">
                                    <p:tmAbs val="100"/>
                                  </p:iterate>
                                  <p:childTnLst>
                                    <p:set>
                                      <p:cBhvr>
                                        <p:cTn id="6" dur="1" fill="hold">
                                          <p:stCondLst>
                                            <p:cond delay="0"/>
                                          </p:stCondLst>
                                        </p:cTn>
                                        <p:tgtEl>
                                          <p:spTgt spid="216">
                                            <p:txEl>
                                              <p:pRg st="0" end="0"/>
                                            </p:txEl>
                                          </p:spTgt>
                                        </p:tgtEl>
                                        <p:attrNameLst>
                                          <p:attrName>style.visibility</p:attrName>
                                        </p:attrNameLst>
                                      </p:cBhvr>
                                      <p:to>
                                        <p:strVal val="visible"/>
                                      </p:to>
                                    </p:set>
                                    <p:animEffect filter="fade" transition="in">
                                      <p:cBhvr additive="repl">
                                        <p:cTn id="7" dur="400"/>
                                        <p:tgtEl>
                                          <p:spTgt spid="216">
                                            <p:txEl>
                                              <p:pRg st="0" end="0"/>
                                            </p:txEl>
                                          </p:spTgt>
                                        </p:tgtEl>
                                      </p:cBhvr>
                                    </p:animEffect>
                                  </p:childTnLst>
                                </p:cTn>
                              </p:par>
                              <p:par>
                                <p:cTn id="8" nodeType="withEffect" fill="hold" presetClass="entr" presetID="10">
                                  <p:stCondLst>
                                    <p:cond delay="2000"/>
                                  </p:stCondLst>
                                  <p:iterate type="lt">
                                    <p:tmAbs val="100"/>
                                  </p:iterate>
                                  <p:childTnLst>
                                    <p:set>
                                      <p:cBhvr>
                                        <p:cTn id="9" dur="1" fill="hold">
                                          <p:stCondLst>
                                            <p:cond delay="0"/>
                                          </p:stCondLst>
                                        </p:cTn>
                                        <p:tgtEl>
                                          <p:spTgt spid="216">
                                            <p:txEl>
                                              <p:pRg st="1" end="1"/>
                                            </p:txEl>
                                          </p:spTgt>
                                        </p:tgtEl>
                                        <p:attrNameLst>
                                          <p:attrName>style.visibility</p:attrName>
                                        </p:attrNameLst>
                                      </p:cBhvr>
                                      <p:to>
                                        <p:strVal val="visible"/>
                                      </p:to>
                                    </p:set>
                                    <p:animEffect filter="fade" transition="in">
                                      <p:cBhvr additive="repl">
                                        <p:cTn id="10" dur="400"/>
                                        <p:tgtEl>
                                          <p:spTgt spid="216">
                                            <p:txEl>
                                              <p:pRg st="1" end="1"/>
                                            </p:txEl>
                                          </p:spTgt>
                                        </p:tgtEl>
                                      </p:cBhvr>
                                    </p:animEffect>
                                  </p:childTnLst>
                                </p:cTn>
                              </p:par>
                              <p:par>
                                <p:cTn id="11" nodeType="withEffect" fill="hold" presetClass="entr" presetID="10">
                                  <p:stCondLst>
                                    <p:cond delay="1000"/>
                                  </p:stCondLst>
                                  <p:iterate type="lt">
                                    <p:tmAbs val="100"/>
                                  </p:iterate>
                                  <p:childTnLst>
                                    <p:set>
                                      <p:cBhvr>
                                        <p:cTn id="12" dur="1" fill="hold">
                                          <p:stCondLst>
                                            <p:cond delay="0"/>
                                          </p:stCondLst>
                                        </p:cTn>
                                        <p:tgtEl>
                                          <p:spTgt spid="215"/>
                                        </p:tgtEl>
                                        <p:attrNameLst>
                                          <p:attrName>style.visibility</p:attrName>
                                        </p:attrNameLst>
                                      </p:cBhvr>
                                      <p:to>
                                        <p:strVal val="visible"/>
                                      </p:to>
                                    </p:set>
                                    <p:animEffect filter="fade" transition="in">
                                      <p:cBhvr additive="repl">
                                        <p:cTn id="13" dur="4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8" name="CustomShape 1"/>
          <p:cNvSpPr/>
          <p:nvPr/>
        </p:nvSpPr>
        <p:spPr>
          <a:xfrm>
            <a:off x="0" y="-2520"/>
            <a:ext cx="9143280" cy="5142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19" name="CustomShape 2"/>
          <p:cNvSpPr/>
          <p:nvPr/>
        </p:nvSpPr>
        <p:spPr>
          <a:xfrm>
            <a:off x="0" y="-2520"/>
            <a:ext cx="3542400" cy="514512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p:style>
      </p:sp>
      <p:sp>
        <p:nvSpPr>
          <p:cNvPr id="220" name="CustomShape 3"/>
          <p:cNvSpPr/>
          <p:nvPr/>
        </p:nvSpPr>
        <p:spPr>
          <a:xfrm>
            <a:off x="0" y="0"/>
            <a:ext cx="3238560" cy="514296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a:noFill/>
          </a:ln>
        </p:spPr>
        <p:style>
          <a:lnRef idx="2">
            <a:schemeClr val="accent1">
              <a:shade val="50000"/>
            </a:schemeClr>
          </a:lnRef>
          <a:fillRef idx="1">
            <a:schemeClr val="accent1"/>
          </a:fillRef>
          <a:effectRef idx="0">
            <a:schemeClr val="accent1"/>
          </a:effectRef>
          <a:fontRef idx="minor"/>
        </p:style>
      </p:sp>
      <p:sp>
        <p:nvSpPr>
          <p:cNvPr id="221" name="CustomShape 4"/>
          <p:cNvSpPr/>
          <p:nvPr/>
        </p:nvSpPr>
        <p:spPr>
          <a:xfrm>
            <a:off x="603360" y="841680"/>
            <a:ext cx="2480400" cy="178992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2600" spc="-1" strike="noStrike">
                <a:solidFill>
                  <a:srgbClr val="ffffff"/>
                </a:solidFill>
                <a:latin typeface="Arial"/>
                <a:ea typeface="DejaVu Sans"/>
              </a:rPr>
              <a:t>Project Feature</a:t>
            </a:r>
            <a:br/>
            <a:endParaRPr b="0" lang="en-US" sz="2600" spc="-1" strike="noStrike">
              <a:latin typeface="Arial"/>
            </a:endParaRPr>
          </a:p>
        </p:txBody>
      </p:sp>
      <p:sp>
        <p:nvSpPr>
          <p:cNvPr id="222" name="CustomShape 5"/>
          <p:cNvSpPr/>
          <p:nvPr/>
        </p:nvSpPr>
        <p:spPr>
          <a:xfrm>
            <a:off x="603360" y="2701440"/>
            <a:ext cx="2480400" cy="124128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Authentication: </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endParaRPr b="0" lang="en-US" sz="1500" spc="-1" strike="noStrike">
              <a:latin typeface="Arial"/>
            </a:endParaRPr>
          </a:p>
        </p:txBody>
      </p:sp>
      <p:pic>
        <p:nvPicPr>
          <p:cNvPr id="223" name="Picture 5" descr="Graphical user interface, application, website&#10;&#10;Description automatically generated"/>
          <p:cNvPicPr/>
          <p:nvPr/>
        </p:nvPicPr>
        <p:blipFill>
          <a:blip r:embed="rId1"/>
          <a:srcRect l="0" t="0" r="0" b="8993"/>
          <a:stretch/>
        </p:blipFill>
        <p:spPr>
          <a:xfrm>
            <a:off x="3990600" y="968040"/>
            <a:ext cx="4704840" cy="2981160"/>
          </a:xfrm>
          <a:prstGeom prst="rect">
            <a:avLst/>
          </a:prstGeom>
          <a:ln>
            <a:noFill/>
          </a:ln>
        </p:spPr>
      </p:pic>
    </p:spTree>
  </p:cSld>
  <mc:AlternateContent>
    <mc:Choice Requires="p14">
      <p:transition spd="slow" p14:dur="2000"/>
    </mc:Choice>
    <mc:Fallback>
      <p:transition spd="slow"/>
    </mc:Fallback>
  </mc:AlternateContent>
  <p:timing>
    <p:tnLst>
      <p:par>
        <p:cTn id="14" dur="indefinite" restart="never" nodeType="tmRoot">
          <p:childTnLst>
            <p:seq>
              <p:cTn id="15" dur="indefinite" nodeType="mainSeq">
                <p:childTnLst>
                  <p:par>
                    <p:cTn id="16" fill="hold">
                      <p:stCondLst>
                        <p:cond delay="0"/>
                      </p:stCondLst>
                      <p:childTnLst>
                        <p:par>
                          <p:cTn id="17" fill="hold">
                            <p:stCondLst>
                              <p:cond delay="0"/>
                            </p:stCondLst>
                            <p:childTnLst>
                              <p:par>
                                <p:cTn id="18" nodeType="withEffect" fill="hold" presetClass="entr" presetID="10">
                                  <p:stCondLst>
                                    <p:cond delay="2000"/>
                                  </p:stCondLst>
                                  <p:iterate type="lt">
                                    <p:tmAbs val="100"/>
                                  </p:iterate>
                                  <p:childTnLst>
                                    <p:set>
                                      <p:cBhvr>
                                        <p:cTn id="19" dur="1" fill="hold">
                                          <p:stCondLst>
                                            <p:cond delay="0"/>
                                          </p:stCondLst>
                                        </p:cTn>
                                        <p:tgtEl>
                                          <p:spTgt spid="222">
                                            <p:txEl>
                                              <p:pRg st="0" end="0"/>
                                            </p:txEl>
                                          </p:spTgt>
                                        </p:tgtEl>
                                        <p:attrNameLst>
                                          <p:attrName>style.visibility</p:attrName>
                                        </p:attrNameLst>
                                      </p:cBhvr>
                                      <p:to>
                                        <p:strVal val="visible"/>
                                      </p:to>
                                    </p:set>
                                    <p:animEffect filter="fade" transition="in">
                                      <p:cBhvr additive="repl">
                                        <p:cTn id="20" dur="400"/>
                                        <p:tgtEl>
                                          <p:spTgt spid="222">
                                            <p:txEl>
                                              <p:pRg st="0" end="0"/>
                                            </p:txEl>
                                          </p:spTgt>
                                        </p:tgtEl>
                                      </p:cBhvr>
                                    </p:animEffect>
                                  </p:childTnLst>
                                </p:cTn>
                              </p:par>
                              <p:par>
                                <p:cTn id="21" nodeType="withEffect" fill="hold" presetClass="entr" presetID="10">
                                  <p:stCondLst>
                                    <p:cond delay="2000"/>
                                  </p:stCondLst>
                                  <p:iterate type="lt">
                                    <p:tmAbs val="100"/>
                                  </p:iterate>
                                  <p:childTnLst>
                                    <p:set>
                                      <p:cBhvr>
                                        <p:cTn id="22" dur="1" fill="hold">
                                          <p:stCondLst>
                                            <p:cond delay="0"/>
                                          </p:stCondLst>
                                        </p:cTn>
                                        <p:tgtEl>
                                          <p:spTgt spid="222">
                                            <p:txEl>
                                              <p:pRg st="1" end="1"/>
                                            </p:txEl>
                                          </p:spTgt>
                                        </p:tgtEl>
                                        <p:attrNameLst>
                                          <p:attrName>style.visibility</p:attrName>
                                        </p:attrNameLst>
                                      </p:cBhvr>
                                      <p:to>
                                        <p:strVal val="visible"/>
                                      </p:to>
                                    </p:set>
                                    <p:animEffect filter="fade" transition="in">
                                      <p:cBhvr additive="repl">
                                        <p:cTn id="23" dur="400"/>
                                        <p:tgtEl>
                                          <p:spTgt spid="222">
                                            <p:txEl>
                                              <p:pRg st="1" end="1"/>
                                            </p:txEl>
                                          </p:spTgt>
                                        </p:tgtEl>
                                      </p:cBhvr>
                                    </p:animEffect>
                                  </p:childTnLst>
                                </p:cTn>
                              </p:par>
                              <p:par>
                                <p:cTn id="24" nodeType="withEffect" fill="hold" presetClass="entr" presetID="10">
                                  <p:stCondLst>
                                    <p:cond delay="1000"/>
                                  </p:stCondLst>
                                  <p:iterate type="lt">
                                    <p:tmAbs val="100"/>
                                  </p:iterate>
                                  <p:childTnLst>
                                    <p:set>
                                      <p:cBhvr>
                                        <p:cTn id="25" dur="1" fill="hold">
                                          <p:stCondLst>
                                            <p:cond delay="0"/>
                                          </p:stCondLst>
                                        </p:cTn>
                                        <p:tgtEl>
                                          <p:spTgt spid="221"/>
                                        </p:tgtEl>
                                        <p:attrNameLst>
                                          <p:attrName>style.visibility</p:attrName>
                                        </p:attrNameLst>
                                      </p:cBhvr>
                                      <p:to>
                                        <p:strVal val="visible"/>
                                      </p:to>
                                    </p:set>
                                    <p:animEffect filter="fade" transition="in">
                                      <p:cBhvr additive="repl">
                                        <p:cTn id="26" dur="4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224" name="CustomShape 1"/>
          <p:cNvSpPr/>
          <p:nvPr/>
        </p:nvSpPr>
        <p:spPr>
          <a:xfrm>
            <a:off x="0" y="0"/>
            <a:ext cx="9143280" cy="5142960"/>
          </a:xfrm>
          <a:prstGeom prst="rect">
            <a:avLst/>
          </a:prstGeom>
          <a:solidFill>
            <a:schemeClr val="bg1">
              <a:tint val="95000"/>
              <a:satMod val="170000"/>
            </a:schemeClr>
          </a:solidFill>
          <a:ln>
            <a:noFill/>
          </a:ln>
        </p:spPr>
        <p:style>
          <a:lnRef idx="2">
            <a:schemeClr val="accent1">
              <a:shade val="50000"/>
            </a:schemeClr>
          </a:lnRef>
          <a:fillRef idx="1">
            <a:schemeClr val="accent1"/>
          </a:fillRef>
          <a:effectRef idx="0">
            <a:schemeClr val="accent1"/>
          </a:effectRef>
          <a:fontRef idx="minor"/>
        </p:style>
      </p:sp>
      <p:sp>
        <p:nvSpPr>
          <p:cNvPr id="225" name="CustomShape 2"/>
          <p:cNvSpPr/>
          <p:nvPr/>
        </p:nvSpPr>
        <p:spPr>
          <a:xfrm>
            <a:off x="631080" y="613800"/>
            <a:ext cx="2490840" cy="223128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300" spc="-1" strike="noStrike">
                <a:solidFill>
                  <a:srgbClr val="ffffff"/>
                </a:solidFill>
                <a:latin typeface="Arial"/>
                <a:ea typeface="DejaVu Sans"/>
              </a:rPr>
              <a:t>Project Feature</a:t>
            </a:r>
            <a:br/>
            <a:endParaRPr b="0" lang="en-US" sz="3300" spc="-1" strike="noStrike">
              <a:latin typeface="Arial"/>
            </a:endParaRPr>
          </a:p>
        </p:txBody>
      </p:sp>
      <p:sp>
        <p:nvSpPr>
          <p:cNvPr id="226" name="CustomShape 3"/>
          <p:cNvSpPr/>
          <p:nvPr/>
        </p:nvSpPr>
        <p:spPr>
          <a:xfrm>
            <a:off x="631080" y="2961000"/>
            <a:ext cx="2490840" cy="126828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404: </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endParaRPr b="0" lang="en-US" sz="1500" spc="-1" strike="noStrike">
              <a:latin typeface="Arial"/>
            </a:endParaRPr>
          </a:p>
        </p:txBody>
      </p:sp>
      <p:sp>
        <p:nvSpPr>
          <p:cNvPr id="227" name="Line 4"/>
          <p:cNvSpPr/>
          <p:nvPr/>
        </p:nvSpPr>
        <p:spPr>
          <a:xfrm>
            <a:off x="3572640" y="1062720"/>
            <a:ext cx="0" cy="3017520"/>
          </a:xfrm>
          <a:prstGeom prst="line">
            <a:avLst/>
          </a:prstGeom>
          <a:ln w="15840">
            <a:solidFill>
              <a:schemeClr val="tx1"/>
            </a:solidFill>
          </a:ln>
        </p:spPr>
        <p:style>
          <a:lnRef idx="1">
            <a:schemeClr val="accent1"/>
          </a:lnRef>
          <a:fillRef idx="0">
            <a:schemeClr val="accent1"/>
          </a:fillRef>
          <a:effectRef idx="0">
            <a:schemeClr val="accent1"/>
          </a:effectRef>
          <a:fontRef idx="minor"/>
        </p:style>
      </p:sp>
      <p:pic>
        <p:nvPicPr>
          <p:cNvPr id="228" name="Picture 5" descr="Graphical user interface, application&#10;&#10;Description automatically generated"/>
          <p:cNvPicPr/>
          <p:nvPr/>
        </p:nvPicPr>
        <p:blipFill>
          <a:blip r:embed="rId1"/>
          <a:stretch/>
        </p:blipFill>
        <p:spPr>
          <a:xfrm>
            <a:off x="4008600" y="1346760"/>
            <a:ext cx="4826520" cy="2449080"/>
          </a:xfrm>
          <a:prstGeom prst="rect">
            <a:avLst/>
          </a:prstGeom>
          <a:ln>
            <a:noFill/>
          </a:ln>
        </p:spPr>
      </p:pic>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0"/>
                      </p:stCondLst>
                      <p:childTnLst>
                        <p:par>
                          <p:cTn id="30" fill="hold">
                            <p:stCondLst>
                              <p:cond delay="0"/>
                            </p:stCondLst>
                            <p:childTnLst>
                              <p:par>
                                <p:cTn id="31" nodeType="withEffect" fill="hold" presetClass="entr" presetID="10">
                                  <p:stCondLst>
                                    <p:cond delay="2000"/>
                                  </p:stCondLst>
                                  <p:iterate type="lt">
                                    <p:tmAbs val="100"/>
                                  </p:iterate>
                                  <p:childTnLst>
                                    <p:set>
                                      <p:cBhvr>
                                        <p:cTn id="32" dur="1" fill="hold">
                                          <p:stCondLst>
                                            <p:cond delay="0"/>
                                          </p:stCondLst>
                                        </p:cTn>
                                        <p:tgtEl>
                                          <p:spTgt spid="226">
                                            <p:txEl>
                                              <p:pRg st="0" end="0"/>
                                            </p:txEl>
                                          </p:spTgt>
                                        </p:tgtEl>
                                        <p:attrNameLst>
                                          <p:attrName>style.visibility</p:attrName>
                                        </p:attrNameLst>
                                      </p:cBhvr>
                                      <p:to>
                                        <p:strVal val="visible"/>
                                      </p:to>
                                    </p:set>
                                    <p:animEffect filter="fade" transition="in">
                                      <p:cBhvr additive="repl">
                                        <p:cTn id="33" dur="400"/>
                                        <p:tgtEl>
                                          <p:spTgt spid="226">
                                            <p:txEl>
                                              <p:pRg st="0" end="0"/>
                                            </p:txEl>
                                          </p:spTgt>
                                        </p:tgtEl>
                                      </p:cBhvr>
                                    </p:animEffect>
                                  </p:childTnLst>
                                </p:cTn>
                              </p:par>
                              <p:par>
                                <p:cTn id="34" nodeType="withEffect" fill="hold" presetClass="entr" presetID="10">
                                  <p:stCondLst>
                                    <p:cond delay="2000"/>
                                  </p:stCondLst>
                                  <p:iterate type="lt">
                                    <p:tmAbs val="100"/>
                                  </p:iterate>
                                  <p:childTnLst>
                                    <p:set>
                                      <p:cBhvr>
                                        <p:cTn id="35" dur="1" fill="hold">
                                          <p:stCondLst>
                                            <p:cond delay="0"/>
                                          </p:stCondLst>
                                        </p:cTn>
                                        <p:tgtEl>
                                          <p:spTgt spid="226">
                                            <p:txEl>
                                              <p:pRg st="1" end="1"/>
                                            </p:txEl>
                                          </p:spTgt>
                                        </p:tgtEl>
                                        <p:attrNameLst>
                                          <p:attrName>style.visibility</p:attrName>
                                        </p:attrNameLst>
                                      </p:cBhvr>
                                      <p:to>
                                        <p:strVal val="visible"/>
                                      </p:to>
                                    </p:set>
                                    <p:animEffect filter="fade" transition="in">
                                      <p:cBhvr additive="repl">
                                        <p:cTn id="36" dur="400"/>
                                        <p:tgtEl>
                                          <p:spTgt spid="226">
                                            <p:txEl>
                                              <p:pRg st="1" end="1"/>
                                            </p:txEl>
                                          </p:spTgt>
                                        </p:tgtEl>
                                      </p:cBhvr>
                                    </p:animEffect>
                                  </p:childTnLst>
                                </p:cTn>
                              </p:par>
                              <p:par>
                                <p:cTn id="37" nodeType="withEffect" fill="hold" presetClass="entr" presetID="10">
                                  <p:stCondLst>
                                    <p:cond delay="1000"/>
                                  </p:stCondLst>
                                  <p:iterate type="lt">
                                    <p:tmAbs val="100"/>
                                  </p:iterate>
                                  <p:childTnLst>
                                    <p:set>
                                      <p:cBhvr>
                                        <p:cTn id="38" dur="1" fill="hold">
                                          <p:stCondLst>
                                            <p:cond delay="0"/>
                                          </p:stCondLst>
                                        </p:cTn>
                                        <p:tgtEl>
                                          <p:spTgt spid="225"/>
                                        </p:tgtEl>
                                        <p:attrNameLst>
                                          <p:attrName>style.visibility</p:attrName>
                                        </p:attrNameLst>
                                      </p:cBhvr>
                                      <p:to>
                                        <p:strVal val="visible"/>
                                      </p:to>
                                    </p:set>
                                    <p:animEffect filter="fade" transition="in">
                                      <p:cBhvr additive="repl">
                                        <p:cTn id="39" dur="4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 name="CustomShape 1"/>
          <p:cNvSpPr/>
          <p:nvPr/>
        </p:nvSpPr>
        <p:spPr>
          <a:xfrm>
            <a:off x="0" y="0"/>
            <a:ext cx="9143280" cy="5142960"/>
          </a:xfrm>
          <a:prstGeom prst="rect">
            <a:avLst/>
          </a:prstGeom>
          <a:solidFill>
            <a:schemeClr val="tx1"/>
          </a:solidFill>
          <a:ln w="12600">
            <a:noFill/>
          </a:ln>
        </p:spPr>
        <p:style>
          <a:lnRef idx="2">
            <a:schemeClr val="accent1">
              <a:shade val="50000"/>
            </a:schemeClr>
          </a:lnRef>
          <a:fillRef idx="1">
            <a:schemeClr val="accent1"/>
          </a:fillRef>
          <a:effectRef idx="0">
            <a:schemeClr val="accent1"/>
          </a:effectRef>
          <a:fontRef idx="minor"/>
        </p:style>
      </p:sp>
      <p:sp>
        <p:nvSpPr>
          <p:cNvPr id="230" name="CustomShape 2"/>
          <p:cNvSpPr/>
          <p:nvPr/>
        </p:nvSpPr>
        <p:spPr>
          <a:xfrm>
            <a:off x="628560" y="881280"/>
            <a:ext cx="3619440" cy="214308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4600" spc="-1" strike="noStrike">
                <a:solidFill>
                  <a:srgbClr val="ffffff"/>
                </a:solidFill>
                <a:latin typeface="Arial"/>
                <a:ea typeface="DejaVu Sans"/>
              </a:rPr>
              <a:t>Project Feature</a:t>
            </a:r>
            <a:br/>
            <a:r>
              <a:rPr b="0" lang="en-US" sz="4600" spc="-1" strike="noStrike">
                <a:solidFill>
                  <a:srgbClr val="ffffff"/>
                </a:solidFill>
                <a:latin typeface="Arial"/>
                <a:ea typeface="DejaVu Sans"/>
              </a:rPr>
              <a:t>      Admin</a:t>
            </a:r>
            <a:endParaRPr b="0" lang="en-US" sz="4600" spc="-1" strike="noStrike">
              <a:latin typeface="Arial"/>
            </a:endParaRPr>
          </a:p>
        </p:txBody>
      </p:sp>
      <p:sp>
        <p:nvSpPr>
          <p:cNvPr id="231" name="CustomShape 3"/>
          <p:cNvSpPr/>
          <p:nvPr/>
        </p:nvSpPr>
        <p:spPr>
          <a:xfrm>
            <a:off x="626400" y="3310560"/>
            <a:ext cx="3621960" cy="119520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Dashboard: </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-showing statistical data</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-Data represents</a:t>
            </a:r>
            <a:endParaRPr b="0" lang="en-US" sz="1500" spc="-1" strike="noStrike">
              <a:latin typeface="Arial"/>
            </a:endParaRPr>
          </a:p>
        </p:txBody>
      </p:sp>
      <p:grpSp>
        <p:nvGrpSpPr>
          <p:cNvPr id="232" name="Group 4"/>
          <p:cNvGrpSpPr/>
          <p:nvPr/>
        </p:nvGrpSpPr>
        <p:grpSpPr>
          <a:xfrm>
            <a:off x="4572000" y="631080"/>
            <a:ext cx="3944880" cy="3529800"/>
            <a:chOff x="4572000" y="631080"/>
            <a:chExt cx="3944880" cy="3529800"/>
          </a:xfrm>
        </p:grpSpPr>
        <p:grpSp>
          <p:nvGrpSpPr>
            <p:cNvPr id="233" name="Group 5"/>
            <p:cNvGrpSpPr/>
            <p:nvPr/>
          </p:nvGrpSpPr>
          <p:grpSpPr>
            <a:xfrm>
              <a:off x="4572000" y="631080"/>
              <a:ext cx="3944880" cy="3529800"/>
              <a:chOff x="4572000" y="631080"/>
              <a:chExt cx="3944880" cy="3529800"/>
            </a:xfrm>
          </p:grpSpPr>
          <p:sp>
            <p:nvSpPr>
              <p:cNvPr id="234" name="CustomShape 6"/>
              <p:cNvSpPr/>
              <p:nvPr/>
            </p:nvSpPr>
            <p:spPr>
              <a:xfrm>
                <a:off x="4572000" y="631080"/>
                <a:ext cx="3944880" cy="3529800"/>
              </a:xfrm>
              <a:custGeom>
                <a:avLst/>
                <a:gdLst/>
                <a:ah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600">
                <a:noFill/>
              </a:ln>
            </p:spPr>
            <p:style>
              <a:lnRef idx="2">
                <a:schemeClr val="accent1">
                  <a:shade val="50000"/>
                </a:schemeClr>
              </a:lnRef>
              <a:fillRef idx="1">
                <a:schemeClr val="accent1"/>
              </a:fillRef>
              <a:effectRef idx="0">
                <a:schemeClr val="accent1"/>
              </a:effectRef>
              <a:fontRef idx="minor"/>
            </p:style>
          </p:sp>
          <p:sp>
            <p:nvSpPr>
              <p:cNvPr id="235" name="CustomShape 7"/>
              <p:cNvSpPr/>
              <p:nvPr/>
            </p:nvSpPr>
            <p:spPr>
              <a:xfrm>
                <a:off x="4572000" y="631080"/>
                <a:ext cx="3944880" cy="3529800"/>
              </a:xfrm>
              <a:custGeom>
                <a:avLst/>
                <a:gdLst/>
                <a:ah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600">
                <a:noFill/>
              </a:ln>
            </p:spPr>
            <p:style>
              <a:lnRef idx="2">
                <a:schemeClr val="accent1">
                  <a:shade val="50000"/>
                </a:schemeClr>
              </a:lnRef>
              <a:fillRef idx="1">
                <a:schemeClr val="accent1"/>
              </a:fillRef>
              <a:effectRef idx="0">
                <a:schemeClr val="accent1"/>
              </a:effectRef>
              <a:fontRef idx="minor"/>
            </p:style>
          </p:sp>
        </p:grpSp>
        <p:grpSp>
          <p:nvGrpSpPr>
            <p:cNvPr id="236" name="Group 8"/>
            <p:cNvGrpSpPr/>
            <p:nvPr/>
          </p:nvGrpSpPr>
          <p:grpSpPr>
            <a:xfrm>
              <a:off x="4572000" y="3103560"/>
              <a:ext cx="3944880" cy="1057320"/>
              <a:chOff x="4572000" y="3103560"/>
              <a:chExt cx="3944880" cy="1057320"/>
            </a:xfrm>
          </p:grpSpPr>
          <p:sp>
            <p:nvSpPr>
              <p:cNvPr id="237" name="CustomShape 9"/>
              <p:cNvSpPr/>
              <p:nvPr/>
            </p:nvSpPr>
            <p:spPr>
              <a:xfrm>
                <a:off x="4572000" y="3103560"/>
                <a:ext cx="3944880" cy="1057320"/>
              </a:xfrm>
              <a:custGeom>
                <a:avLst/>
                <a:gdLst/>
                <a:ah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38" name="CustomShape 10"/>
              <p:cNvSpPr/>
              <p:nvPr/>
            </p:nvSpPr>
            <p:spPr>
              <a:xfrm>
                <a:off x="4572000" y="3103560"/>
                <a:ext cx="3944880" cy="1057320"/>
              </a:xfrm>
              <a:custGeom>
                <a:avLst/>
                <a:gdLst/>
                <a:ah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rotWithShape="0">
                <a:blip r:embed="rId1">
                  <a:alphaModFix amt="57000"/>
                </a:blip>
                <a:tile/>
              </a:blipFill>
              <a:ln>
                <a:noFill/>
              </a:ln>
            </p:spPr>
            <p:style>
              <a:lnRef idx="2">
                <a:schemeClr val="accent1">
                  <a:shade val="50000"/>
                </a:schemeClr>
              </a:lnRef>
              <a:fillRef idx="1">
                <a:schemeClr val="accent1"/>
              </a:fillRef>
              <a:effectRef idx="0">
                <a:schemeClr val="accent1"/>
              </a:effectRef>
              <a:fontRef idx="minor"/>
            </p:style>
          </p:sp>
        </p:grpSp>
      </p:grpSp>
      <p:pic>
        <p:nvPicPr>
          <p:cNvPr id="239" name="Picture 5" descr="Chart&#10;&#10;Description automatically generated"/>
          <p:cNvPicPr/>
          <p:nvPr/>
        </p:nvPicPr>
        <p:blipFill>
          <a:blip r:embed="rId2"/>
          <a:stretch/>
        </p:blipFill>
        <p:spPr>
          <a:xfrm>
            <a:off x="4615200" y="885600"/>
            <a:ext cx="3772080" cy="2238840"/>
          </a:xfrm>
          <a:prstGeom prst="rect">
            <a:avLst/>
          </a:prstGeom>
          <a:ln>
            <a:noFill/>
          </a:ln>
        </p:spPr>
      </p:pic>
    </p:spTree>
  </p:cSld>
  <mc:AlternateContent>
    <mc:Choice Requires="p14">
      <p:transition spd="slow" p14:dur="2000"/>
    </mc:Choice>
    <mc:Fallback>
      <p:transition spd="slow"/>
    </mc:Fallback>
  </mc:AlternateContent>
  <p:timing>
    <p:tnLst>
      <p:par>
        <p:cTn id="40" dur="indefinite" restart="never" nodeType="tmRoot">
          <p:childTnLst>
            <p:seq>
              <p:cTn id="41" dur="indefinite" nodeType="mainSeq">
                <p:childTnLst>
                  <p:par>
                    <p:cTn id="42" fill="hold">
                      <p:stCondLst>
                        <p:cond delay="0"/>
                      </p:stCondLst>
                      <p:childTnLst>
                        <p:par>
                          <p:cTn id="43" fill="hold">
                            <p:stCondLst>
                              <p:cond delay="0"/>
                            </p:stCondLst>
                            <p:childTnLst>
                              <p:par>
                                <p:cTn id="44" nodeType="withEffect" fill="hold" presetClass="entr" presetID="10">
                                  <p:stCondLst>
                                    <p:cond delay="2000"/>
                                  </p:stCondLst>
                                  <p:iterate type="lt">
                                    <p:tmAbs val="100"/>
                                  </p:iterate>
                                  <p:childTnLst>
                                    <p:set>
                                      <p:cBhvr>
                                        <p:cTn id="45" dur="1" fill="hold">
                                          <p:stCondLst>
                                            <p:cond delay="0"/>
                                          </p:stCondLst>
                                        </p:cTn>
                                        <p:tgtEl>
                                          <p:spTgt spid="231">
                                            <p:txEl>
                                              <p:pRg st="0" end="0"/>
                                            </p:txEl>
                                          </p:spTgt>
                                        </p:tgtEl>
                                        <p:attrNameLst>
                                          <p:attrName>style.visibility</p:attrName>
                                        </p:attrNameLst>
                                      </p:cBhvr>
                                      <p:to>
                                        <p:strVal val="visible"/>
                                      </p:to>
                                    </p:set>
                                    <p:animEffect filter="fade" transition="in">
                                      <p:cBhvr additive="repl">
                                        <p:cTn id="46" dur="400"/>
                                        <p:tgtEl>
                                          <p:spTgt spid="231">
                                            <p:txEl>
                                              <p:pRg st="0" end="0"/>
                                            </p:txEl>
                                          </p:spTgt>
                                        </p:tgtEl>
                                      </p:cBhvr>
                                    </p:animEffect>
                                  </p:childTnLst>
                                </p:cTn>
                              </p:par>
                              <p:par>
                                <p:cTn id="47" nodeType="withEffect" fill="hold" presetClass="entr" presetID="10">
                                  <p:stCondLst>
                                    <p:cond delay="2000"/>
                                  </p:stCondLst>
                                  <p:iterate type="lt">
                                    <p:tmAbs val="100"/>
                                  </p:iterate>
                                  <p:childTnLst>
                                    <p:set>
                                      <p:cBhvr>
                                        <p:cTn id="48" dur="1" fill="hold">
                                          <p:stCondLst>
                                            <p:cond delay="0"/>
                                          </p:stCondLst>
                                        </p:cTn>
                                        <p:tgtEl>
                                          <p:spTgt spid="231">
                                            <p:txEl>
                                              <p:pRg st="1" end="1"/>
                                            </p:txEl>
                                          </p:spTgt>
                                        </p:tgtEl>
                                        <p:attrNameLst>
                                          <p:attrName>style.visibility</p:attrName>
                                        </p:attrNameLst>
                                      </p:cBhvr>
                                      <p:to>
                                        <p:strVal val="visible"/>
                                      </p:to>
                                    </p:set>
                                    <p:animEffect filter="fade" transition="in">
                                      <p:cBhvr additive="repl">
                                        <p:cTn id="49" dur="400"/>
                                        <p:tgtEl>
                                          <p:spTgt spid="231">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nodeType="clickEffect" fill="hold" presetClass="entr" presetID="10">
                                  <p:stCondLst>
                                    <p:cond delay="2000"/>
                                  </p:stCondLst>
                                  <p:iterate type="lt">
                                    <p:tmAbs val="100"/>
                                  </p:iterate>
                                  <p:childTnLst>
                                    <p:set>
                                      <p:cBhvr>
                                        <p:cTn id="53" dur="1" fill="hold">
                                          <p:stCondLst>
                                            <p:cond delay="0"/>
                                          </p:stCondLst>
                                        </p:cTn>
                                        <p:tgtEl>
                                          <p:spTgt spid="231">
                                            <p:txEl>
                                              <p:pRg st="2" end="2"/>
                                            </p:txEl>
                                          </p:spTgt>
                                        </p:tgtEl>
                                        <p:attrNameLst>
                                          <p:attrName>style.visibility</p:attrName>
                                        </p:attrNameLst>
                                      </p:cBhvr>
                                      <p:to>
                                        <p:strVal val="visible"/>
                                      </p:to>
                                    </p:set>
                                    <p:animEffect filter="fade" transition="in">
                                      <p:cBhvr additive="repl">
                                        <p:cTn id="54" dur="400"/>
                                        <p:tgtEl>
                                          <p:spTgt spid="231">
                                            <p:txEl>
                                              <p:pRg st="2" end="2"/>
                                            </p:txEl>
                                          </p:spTgt>
                                        </p:tgtEl>
                                      </p:cBhvr>
                                    </p:animEffect>
                                  </p:childTnLst>
                                </p:cTn>
                              </p:par>
                              <p:par>
                                <p:cTn id="55" nodeType="withEffect" fill="hold" presetClass="entr" presetID="10">
                                  <p:stCondLst>
                                    <p:cond delay="1000"/>
                                  </p:stCondLst>
                                  <p:iterate type="lt">
                                    <p:tmAbs val="100"/>
                                  </p:iterate>
                                  <p:childTnLst>
                                    <p:set>
                                      <p:cBhvr>
                                        <p:cTn id="56" dur="1" fill="hold">
                                          <p:stCondLst>
                                            <p:cond delay="0"/>
                                          </p:stCondLst>
                                        </p:cTn>
                                        <p:tgtEl>
                                          <p:spTgt spid="230"/>
                                        </p:tgtEl>
                                        <p:attrNameLst>
                                          <p:attrName>style.visibility</p:attrName>
                                        </p:attrNameLst>
                                      </p:cBhvr>
                                      <p:to>
                                        <p:strVal val="visible"/>
                                      </p:to>
                                    </p:set>
                                    <p:animEffect filter="fade" transition="in">
                                      <p:cBhvr additive="repl">
                                        <p:cTn id="57" dur="4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CustomShape 1"/>
          <p:cNvSpPr/>
          <p:nvPr/>
        </p:nvSpPr>
        <p:spPr>
          <a:xfrm>
            <a:off x="0" y="0"/>
            <a:ext cx="914328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1" name="CustomShape 2"/>
          <p:cNvSpPr/>
          <p:nvPr/>
        </p:nvSpPr>
        <p:spPr>
          <a:xfrm>
            <a:off x="0" y="0"/>
            <a:ext cx="3520080" cy="514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524880" y="1216440"/>
            <a:ext cx="2665080" cy="199692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300" spc="-1" strike="noStrike">
                <a:solidFill>
                  <a:srgbClr val="ffffff"/>
                </a:solidFill>
                <a:latin typeface="Arial"/>
                <a:ea typeface="DejaVu Sans"/>
              </a:rPr>
              <a:t>Project Feature</a:t>
            </a:r>
            <a:br/>
            <a:r>
              <a:rPr b="0" lang="en-US" sz="3300" spc="-1" strike="noStrike">
                <a:solidFill>
                  <a:srgbClr val="ffffff"/>
                </a:solidFill>
                <a:latin typeface="Arial"/>
                <a:ea typeface="DejaVu Sans"/>
              </a:rPr>
              <a:t>      Admin</a:t>
            </a:r>
            <a:endParaRPr b="0" lang="en-US" sz="3300" spc="-1" strike="noStrike">
              <a:latin typeface="Arial"/>
            </a:endParaRPr>
          </a:p>
        </p:txBody>
      </p:sp>
      <p:sp>
        <p:nvSpPr>
          <p:cNvPr id="243" name="CustomShape 4"/>
          <p:cNvSpPr/>
          <p:nvPr/>
        </p:nvSpPr>
        <p:spPr>
          <a:xfrm>
            <a:off x="575640" y="3399120"/>
            <a:ext cx="2474640" cy="94140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Job Feature: </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endParaRPr b="0" lang="en-US" sz="1500" spc="-1" strike="noStrike">
              <a:latin typeface="Arial"/>
            </a:endParaRPr>
          </a:p>
        </p:txBody>
      </p:sp>
      <p:grpSp>
        <p:nvGrpSpPr>
          <p:cNvPr id="244" name="Group 5"/>
          <p:cNvGrpSpPr/>
          <p:nvPr/>
        </p:nvGrpSpPr>
        <p:grpSpPr>
          <a:xfrm>
            <a:off x="575640" y="511200"/>
            <a:ext cx="845280" cy="634680"/>
            <a:chOff x="575640" y="511200"/>
            <a:chExt cx="845280" cy="634680"/>
          </a:xfrm>
        </p:grpSpPr>
        <p:sp>
          <p:nvSpPr>
            <p:cNvPr id="245" name="CustomShape 6"/>
            <p:cNvSpPr/>
            <p:nvPr/>
          </p:nvSpPr>
          <p:spPr>
            <a:xfrm>
              <a:off x="575640" y="700200"/>
              <a:ext cx="505800" cy="44568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246" name="CustomShape 7"/>
            <p:cNvSpPr/>
            <p:nvPr/>
          </p:nvSpPr>
          <p:spPr>
            <a:xfrm>
              <a:off x="1008720" y="511200"/>
              <a:ext cx="412200" cy="3632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pic>
        <p:nvPicPr>
          <p:cNvPr id="247" name="Picture 5" descr="Graphical user interface, text, application&#10;&#10;Description automatically generated"/>
          <p:cNvPicPr/>
          <p:nvPr/>
        </p:nvPicPr>
        <p:blipFill>
          <a:blip r:embed="rId1"/>
          <a:stretch/>
        </p:blipFill>
        <p:spPr>
          <a:xfrm>
            <a:off x="3722760" y="754920"/>
            <a:ext cx="5425200" cy="3398400"/>
          </a:xfrm>
          <a:prstGeom prst="rect">
            <a:avLst/>
          </a:prstGeom>
          <a:ln>
            <a:noFill/>
          </a:ln>
        </p:spPr>
      </p:pic>
    </p:spTree>
  </p:cSld>
  <mc:AlternateContent>
    <mc:Choice Requires="p14">
      <p:transition spd="slow" p14:dur="2000"/>
    </mc:Choice>
    <mc:Fallback>
      <p:transition spd="slow"/>
    </mc:Fallback>
  </mc:AlternateContent>
  <p:timing>
    <p:tnLst>
      <p:par>
        <p:cTn id="58" dur="indefinite" restart="never" nodeType="tmRoot">
          <p:childTnLst>
            <p:seq>
              <p:cTn id="59" dur="indefinite" nodeType="mainSeq">
                <p:childTnLst>
                  <p:par>
                    <p:cTn id="60" fill="hold">
                      <p:stCondLst>
                        <p:cond delay="0"/>
                      </p:stCondLst>
                      <p:childTnLst>
                        <p:par>
                          <p:cTn id="61" fill="hold">
                            <p:stCondLst>
                              <p:cond delay="0"/>
                            </p:stCondLst>
                            <p:childTnLst>
                              <p:par>
                                <p:cTn id="62" nodeType="withEffect" fill="hold" presetClass="entr" presetID="10">
                                  <p:stCondLst>
                                    <p:cond delay="2000"/>
                                  </p:stCondLst>
                                  <p:iterate type="lt">
                                    <p:tmAbs val="100"/>
                                  </p:iterate>
                                  <p:childTnLst>
                                    <p:set>
                                      <p:cBhvr>
                                        <p:cTn id="63" dur="1" fill="hold">
                                          <p:stCondLst>
                                            <p:cond delay="0"/>
                                          </p:stCondLst>
                                        </p:cTn>
                                        <p:tgtEl>
                                          <p:spTgt spid="243">
                                            <p:txEl>
                                              <p:pRg st="0" end="0"/>
                                            </p:txEl>
                                          </p:spTgt>
                                        </p:tgtEl>
                                        <p:attrNameLst>
                                          <p:attrName>style.visibility</p:attrName>
                                        </p:attrNameLst>
                                      </p:cBhvr>
                                      <p:to>
                                        <p:strVal val="visible"/>
                                      </p:to>
                                    </p:set>
                                    <p:animEffect filter="fade" transition="in">
                                      <p:cBhvr additive="repl">
                                        <p:cTn id="64" dur="400"/>
                                        <p:tgtEl>
                                          <p:spTgt spid="243">
                                            <p:txEl>
                                              <p:pRg st="0" end="0"/>
                                            </p:txEl>
                                          </p:spTgt>
                                        </p:tgtEl>
                                      </p:cBhvr>
                                    </p:animEffect>
                                  </p:childTnLst>
                                </p:cTn>
                              </p:par>
                              <p:par>
                                <p:cTn id="65" nodeType="withEffect" fill="hold" presetClass="entr" presetID="10">
                                  <p:stCondLst>
                                    <p:cond delay="2000"/>
                                  </p:stCondLst>
                                  <p:iterate type="lt">
                                    <p:tmAbs val="100"/>
                                  </p:iterate>
                                  <p:childTnLst>
                                    <p:set>
                                      <p:cBhvr>
                                        <p:cTn id="66" dur="1" fill="hold">
                                          <p:stCondLst>
                                            <p:cond delay="0"/>
                                          </p:stCondLst>
                                        </p:cTn>
                                        <p:tgtEl>
                                          <p:spTgt spid="243">
                                            <p:txEl>
                                              <p:pRg st="1" end="1"/>
                                            </p:txEl>
                                          </p:spTgt>
                                        </p:tgtEl>
                                        <p:attrNameLst>
                                          <p:attrName>style.visibility</p:attrName>
                                        </p:attrNameLst>
                                      </p:cBhvr>
                                      <p:to>
                                        <p:strVal val="visible"/>
                                      </p:to>
                                    </p:set>
                                    <p:animEffect filter="fade" transition="in">
                                      <p:cBhvr additive="repl">
                                        <p:cTn id="67" dur="400"/>
                                        <p:tgtEl>
                                          <p:spTgt spid="243">
                                            <p:txEl>
                                              <p:pRg st="1" end="1"/>
                                            </p:txEl>
                                          </p:spTgt>
                                        </p:tgtEl>
                                      </p:cBhvr>
                                    </p:animEffect>
                                  </p:childTnLst>
                                </p:cTn>
                              </p:par>
                              <p:par>
                                <p:cTn id="68" nodeType="withEffect" fill="hold" presetClass="entr" presetID="10">
                                  <p:stCondLst>
                                    <p:cond delay="1000"/>
                                  </p:stCondLst>
                                  <p:iterate type="lt">
                                    <p:tmAbs val="100"/>
                                  </p:iterate>
                                  <p:childTnLst>
                                    <p:set>
                                      <p:cBhvr>
                                        <p:cTn id="69" dur="1" fill="hold">
                                          <p:stCondLst>
                                            <p:cond delay="0"/>
                                          </p:stCondLst>
                                        </p:cTn>
                                        <p:tgtEl>
                                          <p:spTgt spid="242"/>
                                        </p:tgtEl>
                                        <p:attrNameLst>
                                          <p:attrName>style.visibility</p:attrName>
                                        </p:attrNameLst>
                                      </p:cBhvr>
                                      <p:to>
                                        <p:strVal val="visible"/>
                                      </p:to>
                                    </p:set>
                                    <p:animEffect filter="fade" transition="in">
                                      <p:cBhvr additive="repl">
                                        <p:cTn id="70" dur="4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8" name="CustomShape 1"/>
          <p:cNvSpPr/>
          <p:nvPr/>
        </p:nvSpPr>
        <p:spPr>
          <a:xfrm>
            <a:off x="0" y="0"/>
            <a:ext cx="914328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9" name="CustomShape 2"/>
          <p:cNvSpPr/>
          <p:nvPr/>
        </p:nvSpPr>
        <p:spPr>
          <a:xfrm>
            <a:off x="0" y="0"/>
            <a:ext cx="3520080" cy="514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50" name="CustomShape 3"/>
          <p:cNvSpPr/>
          <p:nvPr/>
        </p:nvSpPr>
        <p:spPr>
          <a:xfrm>
            <a:off x="524880" y="1216440"/>
            <a:ext cx="2665080" cy="151164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300" spc="-1" strike="noStrike">
                <a:solidFill>
                  <a:srgbClr val="ffffff"/>
                </a:solidFill>
                <a:latin typeface="Arial"/>
                <a:ea typeface="DejaVu Sans"/>
              </a:rPr>
              <a:t>Project Feature</a:t>
            </a:r>
            <a:br/>
            <a:r>
              <a:rPr b="0" lang="en-US" sz="3300" spc="-1" strike="noStrike">
                <a:solidFill>
                  <a:srgbClr val="ffffff"/>
                </a:solidFill>
                <a:latin typeface="Arial"/>
                <a:ea typeface="DejaVu Sans"/>
              </a:rPr>
              <a:t>      Admin</a:t>
            </a:r>
            <a:endParaRPr b="0" lang="en-US" sz="3300" spc="-1" strike="noStrike">
              <a:latin typeface="Arial"/>
            </a:endParaRPr>
          </a:p>
        </p:txBody>
      </p:sp>
      <p:sp>
        <p:nvSpPr>
          <p:cNvPr id="251" name="CustomShape 4"/>
          <p:cNvSpPr/>
          <p:nvPr/>
        </p:nvSpPr>
        <p:spPr>
          <a:xfrm>
            <a:off x="575640" y="2924640"/>
            <a:ext cx="2765880" cy="1944360"/>
          </a:xfrm>
          <a:prstGeom prst="rect">
            <a:avLst/>
          </a:prstGeom>
          <a:noFill/>
          <a:ln>
            <a:noFill/>
          </a:ln>
        </p:spPr>
        <p:style>
          <a:lnRef idx="0"/>
          <a:fillRef idx="0"/>
          <a:effectRef idx="0"/>
          <a:fontRef idx="minor"/>
        </p:style>
        <p:txBody>
          <a:bodyPr lIns="90000" rIns="90000" tIns="45000" bIns="45000">
            <a:normAutofit fontScale="91000"/>
          </a:bodyPr>
          <a:p>
            <a:pPr marL="228600" indent="-22788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Job manage: </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-Can be manage all jobs with CRUD operation</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-CRUD operation on JOB with pagination</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create,read,update,delete ]</a:t>
            </a:r>
            <a:endParaRPr b="0" lang="en-US" sz="1500" spc="-1" strike="noStrike">
              <a:latin typeface="Arial"/>
            </a:endParaRPr>
          </a:p>
        </p:txBody>
      </p:sp>
      <p:grpSp>
        <p:nvGrpSpPr>
          <p:cNvPr id="252" name="Group 5"/>
          <p:cNvGrpSpPr/>
          <p:nvPr/>
        </p:nvGrpSpPr>
        <p:grpSpPr>
          <a:xfrm>
            <a:off x="575640" y="511200"/>
            <a:ext cx="845280" cy="634680"/>
            <a:chOff x="575640" y="511200"/>
            <a:chExt cx="845280" cy="634680"/>
          </a:xfrm>
        </p:grpSpPr>
        <p:sp>
          <p:nvSpPr>
            <p:cNvPr id="253" name="CustomShape 6"/>
            <p:cNvSpPr/>
            <p:nvPr/>
          </p:nvSpPr>
          <p:spPr>
            <a:xfrm>
              <a:off x="575640" y="700200"/>
              <a:ext cx="505800" cy="44568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254" name="CustomShape 7"/>
            <p:cNvSpPr/>
            <p:nvPr/>
          </p:nvSpPr>
          <p:spPr>
            <a:xfrm>
              <a:off x="1008720" y="511200"/>
              <a:ext cx="412200" cy="3632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pic>
        <p:nvPicPr>
          <p:cNvPr id="255" name="Picture 5" descr="Graphical user interface, application&#10;&#10;Description automatically generated"/>
          <p:cNvPicPr/>
          <p:nvPr/>
        </p:nvPicPr>
        <p:blipFill>
          <a:blip r:embed="rId1"/>
          <a:stretch/>
        </p:blipFill>
        <p:spPr>
          <a:xfrm>
            <a:off x="3819960" y="1143360"/>
            <a:ext cx="5177160" cy="2729520"/>
          </a:xfrm>
          <a:prstGeom prst="rect">
            <a:avLst/>
          </a:prstGeom>
          <a:ln>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0"/>
                      </p:stCondLst>
                      <p:childTnLst>
                        <p:par>
                          <p:cTn id="74" fill="hold">
                            <p:stCondLst>
                              <p:cond delay="0"/>
                            </p:stCondLst>
                            <p:childTnLst>
                              <p:par>
                                <p:cTn id="75" nodeType="withEffect" fill="hold" presetClass="entr" presetID="10">
                                  <p:stCondLst>
                                    <p:cond delay="2000"/>
                                  </p:stCondLst>
                                  <p:iterate type="lt">
                                    <p:tmAbs val="100"/>
                                  </p:iterate>
                                  <p:childTnLst>
                                    <p:set>
                                      <p:cBhvr>
                                        <p:cTn id="76" dur="1" fill="hold">
                                          <p:stCondLst>
                                            <p:cond delay="0"/>
                                          </p:stCondLst>
                                        </p:cTn>
                                        <p:tgtEl>
                                          <p:spTgt spid="251">
                                            <p:txEl>
                                              <p:pRg st="0" end="0"/>
                                            </p:txEl>
                                          </p:spTgt>
                                        </p:tgtEl>
                                        <p:attrNameLst>
                                          <p:attrName>style.visibility</p:attrName>
                                        </p:attrNameLst>
                                      </p:cBhvr>
                                      <p:to>
                                        <p:strVal val="visible"/>
                                      </p:to>
                                    </p:set>
                                    <p:animEffect filter="fade" transition="in">
                                      <p:cBhvr additive="repl">
                                        <p:cTn id="77" dur="400"/>
                                        <p:tgtEl>
                                          <p:spTgt spid="251">
                                            <p:txEl>
                                              <p:pRg st="0" end="0"/>
                                            </p:txEl>
                                          </p:spTgt>
                                        </p:tgtEl>
                                      </p:cBhvr>
                                    </p:animEffect>
                                  </p:childTnLst>
                                </p:cTn>
                              </p:par>
                              <p:par>
                                <p:cTn id="78" nodeType="withEffect" fill="hold" presetClass="entr" presetID="10">
                                  <p:stCondLst>
                                    <p:cond delay="2000"/>
                                  </p:stCondLst>
                                  <p:iterate type="lt">
                                    <p:tmAbs val="100"/>
                                  </p:iterate>
                                  <p:childTnLst>
                                    <p:set>
                                      <p:cBhvr>
                                        <p:cTn id="79" dur="1" fill="hold">
                                          <p:stCondLst>
                                            <p:cond delay="0"/>
                                          </p:stCondLst>
                                        </p:cTn>
                                        <p:tgtEl>
                                          <p:spTgt spid="251">
                                            <p:txEl>
                                              <p:pRg st="1" end="1"/>
                                            </p:txEl>
                                          </p:spTgt>
                                        </p:tgtEl>
                                        <p:attrNameLst>
                                          <p:attrName>style.visibility</p:attrName>
                                        </p:attrNameLst>
                                      </p:cBhvr>
                                      <p:to>
                                        <p:strVal val="visible"/>
                                      </p:to>
                                    </p:set>
                                    <p:animEffect filter="fade" transition="in">
                                      <p:cBhvr additive="repl">
                                        <p:cTn id="80" dur="400"/>
                                        <p:tgtEl>
                                          <p:spTgt spid="25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0">
                                  <p:stCondLst>
                                    <p:cond delay="2000"/>
                                  </p:stCondLst>
                                  <p:iterate type="lt">
                                    <p:tmAbs val="100"/>
                                  </p:iterate>
                                  <p:childTnLst>
                                    <p:set>
                                      <p:cBhvr>
                                        <p:cTn id="84" dur="1" fill="hold">
                                          <p:stCondLst>
                                            <p:cond delay="0"/>
                                          </p:stCondLst>
                                        </p:cTn>
                                        <p:tgtEl>
                                          <p:spTgt spid="251">
                                            <p:txEl>
                                              <p:pRg st="2" end="2"/>
                                            </p:txEl>
                                          </p:spTgt>
                                        </p:tgtEl>
                                        <p:attrNameLst>
                                          <p:attrName>style.visibility</p:attrName>
                                        </p:attrNameLst>
                                      </p:cBhvr>
                                      <p:to>
                                        <p:strVal val="visible"/>
                                      </p:to>
                                    </p:set>
                                    <p:animEffect filter="fade" transition="in">
                                      <p:cBhvr additive="repl">
                                        <p:cTn id="85" dur="400"/>
                                        <p:tgtEl>
                                          <p:spTgt spid="25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nodeType="clickEffect" fill="hold" presetClass="entr" presetID="10">
                                  <p:stCondLst>
                                    <p:cond delay="2000"/>
                                  </p:stCondLst>
                                  <p:iterate type="lt">
                                    <p:tmAbs val="100"/>
                                  </p:iterate>
                                  <p:childTnLst>
                                    <p:set>
                                      <p:cBhvr>
                                        <p:cTn id="89" dur="1" fill="hold">
                                          <p:stCondLst>
                                            <p:cond delay="0"/>
                                          </p:stCondLst>
                                        </p:cTn>
                                        <p:tgtEl>
                                          <p:spTgt spid="251">
                                            <p:txEl>
                                              <p:pRg st="3" end="3"/>
                                            </p:txEl>
                                          </p:spTgt>
                                        </p:tgtEl>
                                        <p:attrNameLst>
                                          <p:attrName>style.visibility</p:attrName>
                                        </p:attrNameLst>
                                      </p:cBhvr>
                                      <p:to>
                                        <p:strVal val="visible"/>
                                      </p:to>
                                    </p:set>
                                    <p:animEffect filter="fade" transition="in">
                                      <p:cBhvr additive="repl">
                                        <p:cTn id="90" dur="400"/>
                                        <p:tgtEl>
                                          <p:spTgt spid="251">
                                            <p:txEl>
                                              <p:pRg st="3" end="3"/>
                                            </p:txEl>
                                          </p:spTgt>
                                        </p:tgtEl>
                                      </p:cBhvr>
                                    </p:animEffect>
                                  </p:childTnLst>
                                </p:cTn>
                              </p:par>
                              <p:par>
                                <p:cTn id="91" nodeType="withEffect" fill="hold" presetClass="entr" presetID="10">
                                  <p:stCondLst>
                                    <p:cond delay="1000"/>
                                  </p:stCondLst>
                                  <p:iterate type="lt">
                                    <p:tmAbs val="100"/>
                                  </p:iterate>
                                  <p:childTnLst>
                                    <p:set>
                                      <p:cBhvr>
                                        <p:cTn id="92" dur="1" fill="hold">
                                          <p:stCondLst>
                                            <p:cond delay="0"/>
                                          </p:stCondLst>
                                        </p:cTn>
                                        <p:tgtEl>
                                          <p:spTgt spid="250"/>
                                        </p:tgtEl>
                                        <p:attrNameLst>
                                          <p:attrName>style.visibility</p:attrName>
                                        </p:attrNameLst>
                                      </p:cBhvr>
                                      <p:to>
                                        <p:strVal val="visible"/>
                                      </p:to>
                                    </p:set>
                                    <p:animEffect filter="fade" transition="in">
                                      <p:cBhvr additive="repl">
                                        <p:cTn id="93" dur="4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 name="CustomShape 1"/>
          <p:cNvSpPr/>
          <p:nvPr/>
        </p:nvSpPr>
        <p:spPr>
          <a:xfrm>
            <a:off x="0" y="0"/>
            <a:ext cx="9143280" cy="5142960"/>
          </a:xfrm>
          <a:prstGeom prst="rect">
            <a:avLst/>
          </a:prstGeom>
          <a:solidFill>
            <a:schemeClr val="bg1"/>
          </a:solidFill>
          <a:ln w="12600">
            <a:noFill/>
          </a:ln>
        </p:spPr>
        <p:style>
          <a:lnRef idx="2">
            <a:schemeClr val="accent1">
              <a:shade val="50000"/>
            </a:schemeClr>
          </a:lnRef>
          <a:fillRef idx="1">
            <a:schemeClr val="accent1"/>
          </a:fillRef>
          <a:effectRef idx="0">
            <a:schemeClr val="accent1"/>
          </a:effectRef>
          <a:fontRef idx="minor"/>
        </p:style>
      </p:sp>
      <p:sp>
        <p:nvSpPr>
          <p:cNvPr id="257" name="CustomShape 2"/>
          <p:cNvSpPr/>
          <p:nvPr/>
        </p:nvSpPr>
        <p:spPr>
          <a:xfrm>
            <a:off x="0" y="0"/>
            <a:ext cx="3519720" cy="5142960"/>
          </a:xfrm>
          <a:custGeom>
            <a:avLst/>
            <a:gdLst/>
            <a:ah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a:noFill/>
          </a:ln>
        </p:spPr>
        <p:style>
          <a:lnRef idx="0"/>
          <a:fillRef idx="0"/>
          <a:effectRef idx="0"/>
          <a:fontRef idx="minor"/>
        </p:style>
      </p:sp>
      <p:sp>
        <p:nvSpPr>
          <p:cNvPr id="258" name="CustomShape 3"/>
          <p:cNvSpPr/>
          <p:nvPr/>
        </p:nvSpPr>
        <p:spPr>
          <a:xfrm flipH="1">
            <a:off x="-720" y="0"/>
            <a:ext cx="3627720" cy="5142960"/>
          </a:xfrm>
          <a:custGeom>
            <a:avLst/>
            <a:gdLst/>
            <a:ah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259" name="CustomShape 4"/>
          <p:cNvSpPr/>
          <p:nvPr/>
        </p:nvSpPr>
        <p:spPr>
          <a:xfrm>
            <a:off x="573840" y="496800"/>
            <a:ext cx="2537280" cy="1118520"/>
          </a:xfrm>
          <a:prstGeom prst="rect">
            <a:avLst/>
          </a:prstGeom>
          <a:noFill/>
          <a:ln>
            <a:noFill/>
          </a:ln>
        </p:spPr>
        <p:style>
          <a:lnRef idx="0"/>
          <a:fillRef idx="0"/>
          <a:effectRef idx="0"/>
          <a:fontRef idx="minor"/>
        </p:style>
        <p:txBody>
          <a:bodyPr lIns="90000" rIns="90000" tIns="45000" bIns="45000">
            <a:normAutofit/>
          </a:bodyPr>
          <a:p>
            <a:pPr>
              <a:lnSpc>
                <a:spcPct val="90000"/>
              </a:lnSpc>
              <a:spcAft>
                <a:spcPts val="601"/>
              </a:spcAft>
            </a:pPr>
            <a:r>
              <a:rPr b="0" lang="en-US" sz="2400" spc="-1" strike="noStrike">
                <a:solidFill>
                  <a:srgbClr val="ffffff"/>
                </a:solidFill>
                <a:latin typeface="Arial"/>
                <a:ea typeface="DejaVu Sans"/>
              </a:rPr>
              <a:t>Project Feature</a:t>
            </a:r>
            <a:br/>
            <a:r>
              <a:rPr b="0" lang="en-US" sz="2400" spc="-1" strike="noStrike">
                <a:solidFill>
                  <a:srgbClr val="ffffff"/>
                </a:solidFill>
                <a:latin typeface="Arial"/>
                <a:ea typeface="DejaVu Sans"/>
              </a:rPr>
              <a:t>      Admin</a:t>
            </a:r>
            <a:endParaRPr b="0" lang="en-US" sz="2400" spc="-1" strike="noStrike">
              <a:latin typeface="Arial"/>
            </a:endParaRPr>
          </a:p>
        </p:txBody>
      </p:sp>
      <p:sp>
        <p:nvSpPr>
          <p:cNvPr id="260" name="CustomShape 5"/>
          <p:cNvSpPr/>
          <p:nvPr/>
        </p:nvSpPr>
        <p:spPr>
          <a:xfrm>
            <a:off x="573840" y="1714680"/>
            <a:ext cx="2537280" cy="288288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Manage Application : </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-All Application by category (job)</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-showing data with pagination</a:t>
            </a:r>
            <a:endParaRPr b="0" lang="en-US" sz="1500" spc="-1" strike="noStrike">
              <a:latin typeface="Arial"/>
            </a:endParaRPr>
          </a:p>
        </p:txBody>
      </p:sp>
      <p:pic>
        <p:nvPicPr>
          <p:cNvPr id="261" name="Picture 5" descr=""/>
          <p:cNvPicPr/>
          <p:nvPr/>
        </p:nvPicPr>
        <p:blipFill>
          <a:blip r:embed="rId1"/>
          <a:stretch/>
        </p:blipFill>
        <p:spPr>
          <a:xfrm>
            <a:off x="4058280" y="1287360"/>
            <a:ext cx="4876560" cy="2869560"/>
          </a:xfrm>
          <a:prstGeom prst="rect">
            <a:avLst/>
          </a:prstGeom>
          <a:ln>
            <a:noFill/>
          </a:ln>
        </p:spPr>
      </p:pic>
    </p:spTree>
  </p:cSld>
  <mc:AlternateContent>
    <mc:Choice Requires="p14">
      <p:transition spd="slow" p14:dur="2000"/>
    </mc:Choice>
    <mc:Fallback>
      <p:transition spd="slow"/>
    </mc:Fallback>
  </mc:AlternateContent>
  <p:timing>
    <p:tnLst>
      <p:par>
        <p:cTn id="94" dur="indefinite" restart="never" nodeType="tmRoot">
          <p:childTnLst>
            <p:seq>
              <p:cTn id="95" dur="indefinite" nodeType="mainSeq">
                <p:childTnLst>
                  <p:par>
                    <p:cTn id="96" fill="hold">
                      <p:stCondLst>
                        <p:cond delay="0"/>
                      </p:stCondLst>
                      <p:childTnLst>
                        <p:par>
                          <p:cTn id="97" fill="hold">
                            <p:stCondLst>
                              <p:cond delay="0"/>
                            </p:stCondLst>
                            <p:childTnLst>
                              <p:par>
                                <p:cTn id="98" nodeType="withEffect" fill="hold" presetClass="entr" presetID="10">
                                  <p:stCondLst>
                                    <p:cond delay="2000"/>
                                  </p:stCondLst>
                                  <p:iterate type="lt">
                                    <p:tmAbs val="100"/>
                                  </p:iterate>
                                  <p:childTnLst>
                                    <p:set>
                                      <p:cBhvr>
                                        <p:cTn id="99" dur="1" fill="hold">
                                          <p:stCondLst>
                                            <p:cond delay="0"/>
                                          </p:stCondLst>
                                        </p:cTn>
                                        <p:tgtEl>
                                          <p:spTgt spid="260">
                                            <p:txEl>
                                              <p:pRg st="0" end="0"/>
                                            </p:txEl>
                                          </p:spTgt>
                                        </p:tgtEl>
                                        <p:attrNameLst>
                                          <p:attrName>style.visibility</p:attrName>
                                        </p:attrNameLst>
                                      </p:cBhvr>
                                      <p:to>
                                        <p:strVal val="visible"/>
                                      </p:to>
                                    </p:set>
                                    <p:animEffect filter="fade" transition="in">
                                      <p:cBhvr additive="repl">
                                        <p:cTn id="100" dur="400"/>
                                        <p:tgtEl>
                                          <p:spTgt spid="260">
                                            <p:txEl>
                                              <p:pRg st="0" end="0"/>
                                            </p:txEl>
                                          </p:spTgt>
                                        </p:tgtEl>
                                      </p:cBhvr>
                                    </p:animEffect>
                                  </p:childTnLst>
                                </p:cTn>
                              </p:par>
                              <p:par>
                                <p:cTn id="101" nodeType="withEffect" fill="hold" presetClass="entr" presetID="10">
                                  <p:stCondLst>
                                    <p:cond delay="2000"/>
                                  </p:stCondLst>
                                  <p:iterate type="lt">
                                    <p:tmAbs val="100"/>
                                  </p:iterate>
                                  <p:childTnLst>
                                    <p:set>
                                      <p:cBhvr>
                                        <p:cTn id="102" dur="1" fill="hold">
                                          <p:stCondLst>
                                            <p:cond delay="0"/>
                                          </p:stCondLst>
                                        </p:cTn>
                                        <p:tgtEl>
                                          <p:spTgt spid="260">
                                            <p:txEl>
                                              <p:pRg st="1" end="1"/>
                                            </p:txEl>
                                          </p:spTgt>
                                        </p:tgtEl>
                                        <p:attrNameLst>
                                          <p:attrName>style.visibility</p:attrName>
                                        </p:attrNameLst>
                                      </p:cBhvr>
                                      <p:to>
                                        <p:strVal val="visible"/>
                                      </p:to>
                                    </p:set>
                                    <p:animEffect filter="fade" transition="in">
                                      <p:cBhvr additive="repl">
                                        <p:cTn id="103" dur="400"/>
                                        <p:tgtEl>
                                          <p:spTgt spid="260">
                                            <p:txEl>
                                              <p:pRg st="1" end="1"/>
                                            </p:txEl>
                                          </p:spTgt>
                                        </p:tgtEl>
                                      </p:cBhvr>
                                    </p:animEffect>
                                  </p:childTnLst>
                                </p:cTn>
                              </p:par>
                              <p:par>
                                <p:cTn id="104" nodeType="withEffect" fill="hold" presetClass="entr" presetID="10">
                                  <p:stCondLst>
                                    <p:cond delay="2000"/>
                                  </p:stCondLst>
                                  <p:iterate type="lt">
                                    <p:tmAbs val="100"/>
                                  </p:iterate>
                                  <p:childTnLst>
                                    <p:set>
                                      <p:cBhvr>
                                        <p:cTn id="105" dur="1" fill="hold">
                                          <p:stCondLst>
                                            <p:cond delay="0"/>
                                          </p:stCondLst>
                                        </p:cTn>
                                        <p:tgtEl>
                                          <p:spTgt spid="260">
                                            <p:txEl>
                                              <p:pRg st="2" end="2"/>
                                            </p:txEl>
                                          </p:spTgt>
                                        </p:tgtEl>
                                        <p:attrNameLst>
                                          <p:attrName>style.visibility</p:attrName>
                                        </p:attrNameLst>
                                      </p:cBhvr>
                                      <p:to>
                                        <p:strVal val="visible"/>
                                      </p:to>
                                    </p:set>
                                    <p:animEffect filter="fade" transition="in">
                                      <p:cBhvr additive="repl">
                                        <p:cTn id="106" dur="400"/>
                                        <p:tgtEl>
                                          <p:spTgt spid="260">
                                            <p:txEl>
                                              <p:pRg st="2" end="2"/>
                                            </p:txEl>
                                          </p:spTgt>
                                        </p:tgtEl>
                                      </p:cBhvr>
                                    </p:animEffect>
                                  </p:childTnLst>
                                </p:cTn>
                              </p:par>
                              <p:par>
                                <p:cTn id="107" nodeType="withEffect" fill="hold" presetClass="entr" presetID="10">
                                  <p:stCondLst>
                                    <p:cond delay="1000"/>
                                  </p:stCondLst>
                                  <p:iterate type="lt">
                                    <p:tmAbs val="100"/>
                                  </p:iterate>
                                  <p:childTnLst>
                                    <p:set>
                                      <p:cBhvr>
                                        <p:cTn id="108" dur="1" fill="hold">
                                          <p:stCondLst>
                                            <p:cond delay="0"/>
                                          </p:stCondLst>
                                        </p:cTn>
                                        <p:tgtEl>
                                          <p:spTgt spid="259"/>
                                        </p:tgtEl>
                                        <p:attrNameLst>
                                          <p:attrName>style.visibility</p:attrName>
                                        </p:attrNameLst>
                                      </p:cBhvr>
                                      <p:to>
                                        <p:strVal val="visible"/>
                                      </p:to>
                                    </p:set>
                                    <p:animEffect filter="fade" transition="in">
                                      <p:cBhvr additive="repl">
                                        <p:cTn id="109" dur="4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2" name="CustomShape 1"/>
          <p:cNvSpPr/>
          <p:nvPr/>
        </p:nvSpPr>
        <p:spPr>
          <a:xfrm>
            <a:off x="0" y="0"/>
            <a:ext cx="914328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3" name="CustomShape 2"/>
          <p:cNvSpPr/>
          <p:nvPr/>
        </p:nvSpPr>
        <p:spPr>
          <a:xfrm>
            <a:off x="0" y="0"/>
            <a:ext cx="4594320" cy="5142600"/>
          </a:xfrm>
          <a:custGeom>
            <a:avLst/>
            <a:gdLst/>
            <a:ah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64" name="CustomShape 3"/>
          <p:cNvSpPr/>
          <p:nvPr/>
        </p:nvSpPr>
        <p:spPr>
          <a:xfrm>
            <a:off x="575640" y="972360"/>
            <a:ext cx="3165120" cy="143028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300" spc="-1" strike="noStrike">
                <a:solidFill>
                  <a:srgbClr val="ffffff"/>
                </a:solidFill>
                <a:latin typeface="Arial"/>
                <a:ea typeface="DejaVu Sans"/>
              </a:rPr>
              <a:t>Project Feature</a:t>
            </a:r>
            <a:br/>
            <a:r>
              <a:rPr b="0" lang="en-US" sz="3300" spc="-1" strike="noStrike">
                <a:solidFill>
                  <a:srgbClr val="ffffff"/>
                </a:solidFill>
                <a:latin typeface="Arial"/>
                <a:ea typeface="DejaVu Sans"/>
              </a:rPr>
              <a:t>      Admin</a:t>
            </a:r>
            <a:endParaRPr b="0" lang="en-US" sz="3300" spc="-1" strike="noStrike">
              <a:latin typeface="Arial"/>
            </a:endParaRPr>
          </a:p>
        </p:txBody>
      </p:sp>
      <p:grpSp>
        <p:nvGrpSpPr>
          <p:cNvPr id="265" name="Group 4"/>
          <p:cNvGrpSpPr/>
          <p:nvPr/>
        </p:nvGrpSpPr>
        <p:grpSpPr>
          <a:xfrm>
            <a:off x="479880" y="480240"/>
            <a:ext cx="845640" cy="634320"/>
            <a:chOff x="479880" y="480240"/>
            <a:chExt cx="845640" cy="634320"/>
          </a:xfrm>
        </p:grpSpPr>
        <p:sp>
          <p:nvSpPr>
            <p:cNvPr id="266" name="CustomShape 5"/>
            <p:cNvSpPr/>
            <p:nvPr/>
          </p:nvSpPr>
          <p:spPr>
            <a:xfrm>
              <a:off x="479880" y="668880"/>
              <a:ext cx="505800" cy="44568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267" name="CustomShape 6"/>
            <p:cNvSpPr/>
            <p:nvPr/>
          </p:nvSpPr>
          <p:spPr>
            <a:xfrm>
              <a:off x="913320" y="480240"/>
              <a:ext cx="412200" cy="3632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pic>
        <p:nvPicPr>
          <p:cNvPr id="268" name="Picture 5" descr="Graphical user interface, text, application, chat or text message&#10;&#10;Description automatically generated"/>
          <p:cNvPicPr/>
          <p:nvPr/>
        </p:nvPicPr>
        <p:blipFill>
          <a:blip r:embed="rId1"/>
          <a:stretch/>
        </p:blipFill>
        <p:spPr>
          <a:xfrm>
            <a:off x="4976640" y="668880"/>
            <a:ext cx="3546000" cy="1781280"/>
          </a:xfrm>
          <a:prstGeom prst="rect">
            <a:avLst/>
          </a:prstGeom>
          <a:ln>
            <a:noFill/>
          </a:ln>
        </p:spPr>
      </p:pic>
      <p:sp>
        <p:nvSpPr>
          <p:cNvPr id="269" name="CustomShape 7"/>
          <p:cNvSpPr/>
          <p:nvPr/>
        </p:nvSpPr>
        <p:spPr>
          <a:xfrm>
            <a:off x="575640" y="2571840"/>
            <a:ext cx="3055680" cy="205524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Application manage: </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 showing all pending Application with users CV.</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update state pending to accept or reject</a:t>
            </a:r>
            <a:endParaRPr b="0" lang="en-US" sz="1500" spc="-1" strike="noStrike">
              <a:latin typeface="Arial"/>
            </a:endParaRPr>
          </a:p>
        </p:txBody>
      </p:sp>
      <p:pic>
        <p:nvPicPr>
          <p:cNvPr id="270" name="Picture 6" descr="Graphical user interface, text, application, chat or text message&#10;&#10;Description automatically generated"/>
          <p:cNvPicPr/>
          <p:nvPr/>
        </p:nvPicPr>
        <p:blipFill>
          <a:blip r:embed="rId2"/>
          <a:stretch/>
        </p:blipFill>
        <p:spPr>
          <a:xfrm>
            <a:off x="4978440" y="2704680"/>
            <a:ext cx="3375360" cy="1695960"/>
          </a:xfrm>
          <a:prstGeom prst="rect">
            <a:avLst/>
          </a:prstGeom>
          <a:ln>
            <a:noFill/>
          </a:ln>
        </p:spPr>
      </p:pic>
    </p:spTree>
  </p:cSld>
  <mc:AlternateContent>
    <mc:Choice Requires="p14">
      <p:transition spd="slow" p14:dur="2000"/>
    </mc:Choice>
    <mc:Fallback>
      <p:transition spd="slow"/>
    </mc:Fallback>
  </mc:AlternateContent>
  <p:timing>
    <p:tnLst>
      <p:par>
        <p:cTn id="110" dur="indefinite" restart="never" nodeType="tmRoot">
          <p:childTnLst>
            <p:seq>
              <p:cTn id="111" dur="indefinite" nodeType="mainSeq">
                <p:childTnLst>
                  <p:par>
                    <p:cTn id="112" fill="hold">
                      <p:stCondLst>
                        <p:cond delay="0"/>
                      </p:stCondLst>
                      <p:childTnLst>
                        <p:par>
                          <p:cTn id="113" fill="hold">
                            <p:stCondLst>
                              <p:cond delay="0"/>
                            </p:stCondLst>
                            <p:childTnLst>
                              <p:par>
                                <p:cTn id="114" nodeType="withEffect" fill="hold" presetClass="entr" presetID="10">
                                  <p:stCondLst>
                                    <p:cond delay="2000"/>
                                  </p:stCondLst>
                                  <p:iterate type="lt">
                                    <p:tmAbs val="100"/>
                                  </p:iterate>
                                  <p:childTnLst>
                                    <p:set>
                                      <p:cBhvr>
                                        <p:cTn id="115" dur="1" fill="hold">
                                          <p:stCondLst>
                                            <p:cond delay="0"/>
                                          </p:stCondLst>
                                        </p:cTn>
                                        <p:tgtEl>
                                          <p:spTgt spid="269">
                                            <p:txEl>
                                              <p:pRg st="0" end="0"/>
                                            </p:txEl>
                                          </p:spTgt>
                                        </p:tgtEl>
                                        <p:attrNameLst>
                                          <p:attrName>style.visibility</p:attrName>
                                        </p:attrNameLst>
                                      </p:cBhvr>
                                      <p:to>
                                        <p:strVal val="visible"/>
                                      </p:to>
                                    </p:set>
                                    <p:animEffect filter="fade" transition="in">
                                      <p:cBhvr additive="repl">
                                        <p:cTn id="116" dur="400"/>
                                        <p:tgtEl>
                                          <p:spTgt spid="269">
                                            <p:txEl>
                                              <p:pRg st="0" end="0"/>
                                            </p:txEl>
                                          </p:spTgt>
                                        </p:tgtEl>
                                      </p:cBhvr>
                                    </p:animEffect>
                                  </p:childTnLst>
                                </p:cTn>
                              </p:par>
                              <p:par>
                                <p:cTn id="117" nodeType="withEffect" fill="hold" presetClass="entr" presetID="10">
                                  <p:stCondLst>
                                    <p:cond delay="2000"/>
                                  </p:stCondLst>
                                  <p:iterate type="lt">
                                    <p:tmAbs val="100"/>
                                  </p:iterate>
                                  <p:childTnLst>
                                    <p:set>
                                      <p:cBhvr>
                                        <p:cTn id="118" dur="1" fill="hold">
                                          <p:stCondLst>
                                            <p:cond delay="0"/>
                                          </p:stCondLst>
                                        </p:cTn>
                                        <p:tgtEl>
                                          <p:spTgt spid="269">
                                            <p:txEl>
                                              <p:pRg st="1" end="1"/>
                                            </p:txEl>
                                          </p:spTgt>
                                        </p:tgtEl>
                                        <p:attrNameLst>
                                          <p:attrName>style.visibility</p:attrName>
                                        </p:attrNameLst>
                                      </p:cBhvr>
                                      <p:to>
                                        <p:strVal val="visible"/>
                                      </p:to>
                                    </p:set>
                                    <p:animEffect filter="fade" transition="in">
                                      <p:cBhvr additive="repl">
                                        <p:cTn id="119" dur="400"/>
                                        <p:tgtEl>
                                          <p:spTgt spid="269">
                                            <p:txEl>
                                              <p:pRg st="1" end="1"/>
                                            </p:txEl>
                                          </p:spTgt>
                                        </p:tgtEl>
                                      </p:cBhvr>
                                    </p:animEffect>
                                  </p:childTnLst>
                                </p:cTn>
                              </p:par>
                              <p:par>
                                <p:cTn id="120" nodeType="withEffect" fill="hold" presetClass="entr" presetID="10">
                                  <p:stCondLst>
                                    <p:cond delay="2000"/>
                                  </p:stCondLst>
                                  <p:iterate type="lt">
                                    <p:tmAbs val="100"/>
                                  </p:iterate>
                                  <p:childTnLst>
                                    <p:set>
                                      <p:cBhvr>
                                        <p:cTn id="121" dur="1" fill="hold">
                                          <p:stCondLst>
                                            <p:cond delay="0"/>
                                          </p:stCondLst>
                                        </p:cTn>
                                        <p:tgtEl>
                                          <p:spTgt spid="269">
                                            <p:txEl>
                                              <p:pRg st="2" end="2"/>
                                            </p:txEl>
                                          </p:spTgt>
                                        </p:tgtEl>
                                        <p:attrNameLst>
                                          <p:attrName>style.visibility</p:attrName>
                                        </p:attrNameLst>
                                      </p:cBhvr>
                                      <p:to>
                                        <p:strVal val="visible"/>
                                      </p:to>
                                    </p:set>
                                    <p:animEffect filter="fade" transition="in">
                                      <p:cBhvr additive="repl">
                                        <p:cTn id="122" dur="400"/>
                                        <p:tgtEl>
                                          <p:spTgt spid="269">
                                            <p:txEl>
                                              <p:pRg st="2" end="2"/>
                                            </p:txEl>
                                          </p:spTgt>
                                        </p:tgtEl>
                                      </p:cBhvr>
                                    </p:animEffect>
                                  </p:childTnLst>
                                </p:cTn>
                              </p:par>
                              <p:par>
                                <p:cTn id="123" nodeType="withEffect" fill="hold" presetClass="entr" presetID="10">
                                  <p:stCondLst>
                                    <p:cond delay="1000"/>
                                  </p:stCondLst>
                                  <p:iterate type="lt">
                                    <p:tmAbs val="100"/>
                                  </p:iterate>
                                  <p:childTnLst>
                                    <p:set>
                                      <p:cBhvr>
                                        <p:cTn id="124" dur="1" fill="hold">
                                          <p:stCondLst>
                                            <p:cond delay="0"/>
                                          </p:stCondLst>
                                        </p:cTn>
                                        <p:tgtEl>
                                          <p:spTgt spid="264"/>
                                        </p:tgtEl>
                                        <p:attrNameLst>
                                          <p:attrName>style.visibility</p:attrName>
                                        </p:attrNameLst>
                                      </p:cBhvr>
                                      <p:to>
                                        <p:strVal val="visible"/>
                                      </p:to>
                                    </p:set>
                                    <p:animEffect filter="fade" transition="in">
                                      <p:cBhvr additive="repl">
                                        <p:cTn id="125" dur="4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1" name="CustomShape 1"/>
          <p:cNvSpPr/>
          <p:nvPr/>
        </p:nvSpPr>
        <p:spPr>
          <a:xfrm>
            <a:off x="0" y="0"/>
            <a:ext cx="914328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2" name="CustomShape 2"/>
          <p:cNvSpPr/>
          <p:nvPr/>
        </p:nvSpPr>
        <p:spPr>
          <a:xfrm>
            <a:off x="0" y="0"/>
            <a:ext cx="4594320" cy="5142600"/>
          </a:xfrm>
          <a:custGeom>
            <a:avLst/>
            <a:gdLst/>
            <a:ah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73" name="CustomShape 3"/>
          <p:cNvSpPr/>
          <p:nvPr/>
        </p:nvSpPr>
        <p:spPr>
          <a:xfrm>
            <a:off x="575640" y="972360"/>
            <a:ext cx="3165120" cy="143028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300" spc="-1" strike="noStrike">
                <a:solidFill>
                  <a:srgbClr val="ffffff"/>
                </a:solidFill>
                <a:latin typeface="Arial"/>
                <a:ea typeface="DejaVu Sans"/>
              </a:rPr>
              <a:t>Project Feature</a:t>
            </a:r>
            <a:br/>
            <a:r>
              <a:rPr b="0" lang="en-US" sz="3300" spc="-1" strike="noStrike">
                <a:solidFill>
                  <a:srgbClr val="ffffff"/>
                </a:solidFill>
                <a:latin typeface="Arial"/>
                <a:ea typeface="DejaVu Sans"/>
              </a:rPr>
              <a:t>      Admin</a:t>
            </a:r>
            <a:endParaRPr b="0" lang="en-US" sz="3300" spc="-1" strike="noStrike">
              <a:latin typeface="Arial"/>
            </a:endParaRPr>
          </a:p>
        </p:txBody>
      </p:sp>
      <p:grpSp>
        <p:nvGrpSpPr>
          <p:cNvPr id="274" name="Group 4"/>
          <p:cNvGrpSpPr/>
          <p:nvPr/>
        </p:nvGrpSpPr>
        <p:grpSpPr>
          <a:xfrm>
            <a:off x="479880" y="480240"/>
            <a:ext cx="845640" cy="634320"/>
            <a:chOff x="479880" y="480240"/>
            <a:chExt cx="845640" cy="634320"/>
          </a:xfrm>
        </p:grpSpPr>
        <p:sp>
          <p:nvSpPr>
            <p:cNvPr id="275" name="CustomShape 5"/>
            <p:cNvSpPr/>
            <p:nvPr/>
          </p:nvSpPr>
          <p:spPr>
            <a:xfrm>
              <a:off x="479880" y="668880"/>
              <a:ext cx="505800" cy="44568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276" name="CustomShape 6"/>
            <p:cNvSpPr/>
            <p:nvPr/>
          </p:nvSpPr>
          <p:spPr>
            <a:xfrm>
              <a:off x="913320" y="480240"/>
              <a:ext cx="412200" cy="3632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pic>
        <p:nvPicPr>
          <p:cNvPr id="277" name="Picture 7" descr="Graphical user interface, application, chat or text message&#10;&#10;Description automatically generated"/>
          <p:cNvPicPr/>
          <p:nvPr/>
        </p:nvPicPr>
        <p:blipFill>
          <a:blip r:embed="rId1"/>
          <a:stretch/>
        </p:blipFill>
        <p:spPr>
          <a:xfrm>
            <a:off x="4717800" y="399240"/>
            <a:ext cx="4052520" cy="2050920"/>
          </a:xfrm>
          <a:prstGeom prst="rect">
            <a:avLst/>
          </a:prstGeom>
          <a:ln>
            <a:noFill/>
          </a:ln>
        </p:spPr>
      </p:pic>
      <p:sp>
        <p:nvSpPr>
          <p:cNvPr id="278" name="CustomShape 7"/>
          <p:cNvSpPr/>
          <p:nvPr/>
        </p:nvSpPr>
        <p:spPr>
          <a:xfrm>
            <a:off x="575640" y="2571840"/>
            <a:ext cx="3055680" cy="205524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spcAft>
                <a:spcPts val="601"/>
              </a:spcAft>
              <a:buClr>
                <a:srgbClr val="ffffff"/>
              </a:buClr>
              <a:buFont typeface="Arial"/>
              <a:buChar char="•"/>
            </a:pPr>
            <a:r>
              <a:rPr b="1" lang="en-US" sz="1300" spc="-1" strike="noStrike">
                <a:solidFill>
                  <a:srgbClr val="ffffff"/>
                </a:solidFill>
                <a:latin typeface="Arial"/>
                <a:ea typeface="DejaVu Sans"/>
              </a:rPr>
              <a:t>Application manage: </a:t>
            </a:r>
            <a:endParaRPr b="0" lang="en-US" sz="13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300" spc="-1" strike="noStrike">
                <a:solidFill>
                  <a:srgbClr val="ffffff"/>
                </a:solidFill>
                <a:latin typeface="Arial"/>
                <a:ea typeface="DejaVu Sans"/>
              </a:rPr>
              <a:t> </a:t>
            </a:r>
            <a:r>
              <a:rPr b="0" lang="en-US" sz="1300" spc="-1" strike="noStrike">
                <a:solidFill>
                  <a:srgbClr val="ffffff"/>
                </a:solidFill>
                <a:latin typeface="Arial"/>
                <a:ea typeface="DejaVu Sans"/>
              </a:rPr>
              <a:t>- showing all accepted Application with users CV.</a:t>
            </a:r>
            <a:endParaRPr b="0" lang="en-US" sz="13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300" spc="-1" strike="noStrike">
                <a:solidFill>
                  <a:srgbClr val="ffffff"/>
                </a:solidFill>
                <a:latin typeface="Arial"/>
                <a:ea typeface="DejaVu Sans"/>
              </a:rPr>
              <a:t>- update state accept to reject or pending</a:t>
            </a:r>
            <a:endParaRPr b="0" lang="en-US" sz="13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300" spc="-1" strike="noStrike">
                <a:solidFill>
                  <a:srgbClr val="ffffff"/>
                </a:solidFill>
                <a:latin typeface="Arial"/>
                <a:ea typeface="DejaVu Sans"/>
              </a:rPr>
              <a:t>- delete from rejected list or accept again</a:t>
            </a:r>
            <a:endParaRPr b="0" lang="en-US" sz="1300" spc="-1" strike="noStrike">
              <a:latin typeface="Arial"/>
            </a:endParaRPr>
          </a:p>
        </p:txBody>
      </p:sp>
      <p:pic>
        <p:nvPicPr>
          <p:cNvPr id="279" name="Picture 6" descr="Graphical user interface, application&#10;&#10;Description automatically generated"/>
          <p:cNvPicPr/>
          <p:nvPr/>
        </p:nvPicPr>
        <p:blipFill>
          <a:blip r:embed="rId2"/>
          <a:stretch/>
        </p:blipFill>
        <p:spPr>
          <a:xfrm>
            <a:off x="4719600" y="2704680"/>
            <a:ext cx="4043880" cy="2148840"/>
          </a:xfrm>
          <a:prstGeom prst="rect">
            <a:avLst/>
          </a:prstGeom>
          <a:ln>
            <a:noFill/>
          </a:ln>
        </p:spPr>
      </p:pic>
    </p:spTree>
  </p:cSld>
  <mc:AlternateContent>
    <mc:Choice Requires="p14">
      <p:transition spd="slow" p14:dur="2000"/>
    </mc:Choice>
    <mc:Fallback>
      <p:transition spd="slow"/>
    </mc:Fallback>
  </mc:AlternateContent>
  <p:timing>
    <p:tnLst>
      <p:par>
        <p:cTn id="126" dur="indefinite" restart="never" nodeType="tmRoot">
          <p:childTnLst>
            <p:seq>
              <p:cTn id="127" dur="indefinite" nodeType="mainSeq">
                <p:childTnLst>
                  <p:par>
                    <p:cTn id="128" fill="hold">
                      <p:stCondLst>
                        <p:cond delay="0"/>
                      </p:stCondLst>
                      <p:childTnLst>
                        <p:par>
                          <p:cTn id="129" fill="hold">
                            <p:stCondLst>
                              <p:cond delay="0"/>
                            </p:stCondLst>
                            <p:childTnLst>
                              <p:par>
                                <p:cTn id="130" nodeType="withEffect" fill="hold" presetClass="entr" presetID="10">
                                  <p:stCondLst>
                                    <p:cond delay="2000"/>
                                  </p:stCondLst>
                                  <p:iterate type="lt">
                                    <p:tmAbs val="100"/>
                                  </p:iterate>
                                  <p:childTnLst>
                                    <p:set>
                                      <p:cBhvr>
                                        <p:cTn id="131" dur="1" fill="hold">
                                          <p:stCondLst>
                                            <p:cond delay="0"/>
                                          </p:stCondLst>
                                        </p:cTn>
                                        <p:tgtEl>
                                          <p:spTgt spid="278">
                                            <p:txEl>
                                              <p:pRg st="0" end="0"/>
                                            </p:txEl>
                                          </p:spTgt>
                                        </p:tgtEl>
                                        <p:attrNameLst>
                                          <p:attrName>style.visibility</p:attrName>
                                        </p:attrNameLst>
                                      </p:cBhvr>
                                      <p:to>
                                        <p:strVal val="visible"/>
                                      </p:to>
                                    </p:set>
                                    <p:animEffect filter="fade" transition="in">
                                      <p:cBhvr additive="repl">
                                        <p:cTn id="132" dur="400"/>
                                        <p:tgtEl>
                                          <p:spTgt spid="278">
                                            <p:txEl>
                                              <p:pRg st="0" end="0"/>
                                            </p:txEl>
                                          </p:spTgt>
                                        </p:tgtEl>
                                      </p:cBhvr>
                                    </p:animEffect>
                                  </p:childTnLst>
                                </p:cTn>
                              </p:par>
                              <p:par>
                                <p:cTn id="133" nodeType="withEffect" fill="hold" presetClass="entr" presetID="10">
                                  <p:stCondLst>
                                    <p:cond delay="2000"/>
                                  </p:stCondLst>
                                  <p:iterate type="lt">
                                    <p:tmAbs val="100"/>
                                  </p:iterate>
                                  <p:childTnLst>
                                    <p:set>
                                      <p:cBhvr>
                                        <p:cTn id="134" dur="1" fill="hold">
                                          <p:stCondLst>
                                            <p:cond delay="0"/>
                                          </p:stCondLst>
                                        </p:cTn>
                                        <p:tgtEl>
                                          <p:spTgt spid="278">
                                            <p:txEl>
                                              <p:pRg st="1" end="1"/>
                                            </p:txEl>
                                          </p:spTgt>
                                        </p:tgtEl>
                                        <p:attrNameLst>
                                          <p:attrName>style.visibility</p:attrName>
                                        </p:attrNameLst>
                                      </p:cBhvr>
                                      <p:to>
                                        <p:strVal val="visible"/>
                                      </p:to>
                                    </p:set>
                                    <p:animEffect filter="fade" transition="in">
                                      <p:cBhvr additive="repl">
                                        <p:cTn id="135" dur="400"/>
                                        <p:tgtEl>
                                          <p:spTgt spid="278">
                                            <p:txEl>
                                              <p:pRg st="1" end="1"/>
                                            </p:txEl>
                                          </p:spTgt>
                                        </p:tgtEl>
                                      </p:cBhvr>
                                    </p:animEffect>
                                  </p:childTnLst>
                                </p:cTn>
                              </p:par>
                              <p:par>
                                <p:cTn id="136" nodeType="withEffect" fill="hold" presetClass="entr" presetID="10">
                                  <p:stCondLst>
                                    <p:cond delay="2000"/>
                                  </p:stCondLst>
                                  <p:iterate type="lt">
                                    <p:tmAbs val="100"/>
                                  </p:iterate>
                                  <p:childTnLst>
                                    <p:set>
                                      <p:cBhvr>
                                        <p:cTn id="137" dur="1" fill="hold">
                                          <p:stCondLst>
                                            <p:cond delay="0"/>
                                          </p:stCondLst>
                                        </p:cTn>
                                        <p:tgtEl>
                                          <p:spTgt spid="278">
                                            <p:txEl>
                                              <p:pRg st="2" end="2"/>
                                            </p:txEl>
                                          </p:spTgt>
                                        </p:tgtEl>
                                        <p:attrNameLst>
                                          <p:attrName>style.visibility</p:attrName>
                                        </p:attrNameLst>
                                      </p:cBhvr>
                                      <p:to>
                                        <p:strVal val="visible"/>
                                      </p:to>
                                    </p:set>
                                    <p:animEffect filter="fade" transition="in">
                                      <p:cBhvr additive="repl">
                                        <p:cTn id="138" dur="400"/>
                                        <p:tgtEl>
                                          <p:spTgt spid="278">
                                            <p:txEl>
                                              <p:pRg st="2" end="2"/>
                                            </p:txEl>
                                          </p:spTgt>
                                        </p:tgtEl>
                                      </p:cBhvr>
                                    </p:animEffect>
                                  </p:childTnLst>
                                </p:cTn>
                              </p:par>
                              <p:par>
                                <p:cTn id="139" nodeType="withEffect" fill="hold" presetClass="entr" presetID="10">
                                  <p:stCondLst>
                                    <p:cond delay="2000"/>
                                  </p:stCondLst>
                                  <p:iterate type="lt">
                                    <p:tmAbs val="100"/>
                                  </p:iterate>
                                  <p:childTnLst>
                                    <p:set>
                                      <p:cBhvr>
                                        <p:cTn id="140" dur="1" fill="hold">
                                          <p:stCondLst>
                                            <p:cond delay="0"/>
                                          </p:stCondLst>
                                        </p:cTn>
                                        <p:tgtEl>
                                          <p:spTgt spid="278">
                                            <p:txEl>
                                              <p:pRg st="3" end="3"/>
                                            </p:txEl>
                                          </p:spTgt>
                                        </p:tgtEl>
                                        <p:attrNameLst>
                                          <p:attrName>style.visibility</p:attrName>
                                        </p:attrNameLst>
                                      </p:cBhvr>
                                      <p:to>
                                        <p:strVal val="visible"/>
                                      </p:to>
                                    </p:set>
                                    <p:animEffect filter="fade" transition="in">
                                      <p:cBhvr additive="repl">
                                        <p:cTn id="141" dur="400"/>
                                        <p:tgtEl>
                                          <p:spTgt spid="278">
                                            <p:txEl>
                                              <p:pRg st="3" end="3"/>
                                            </p:txEl>
                                          </p:spTgt>
                                        </p:tgtEl>
                                      </p:cBhvr>
                                    </p:animEffect>
                                  </p:childTnLst>
                                </p:cTn>
                              </p:par>
                              <p:par>
                                <p:cTn id="142" nodeType="withEffect" fill="hold" presetClass="entr" presetID="10">
                                  <p:stCondLst>
                                    <p:cond delay="1000"/>
                                  </p:stCondLst>
                                  <p:iterate type="lt">
                                    <p:tmAbs val="100"/>
                                  </p:iterate>
                                  <p:childTnLst>
                                    <p:set>
                                      <p:cBhvr>
                                        <p:cTn id="143" dur="1" fill="hold">
                                          <p:stCondLst>
                                            <p:cond delay="0"/>
                                          </p:stCondLst>
                                        </p:cTn>
                                        <p:tgtEl>
                                          <p:spTgt spid="273"/>
                                        </p:tgtEl>
                                        <p:attrNameLst>
                                          <p:attrName>style.visibility</p:attrName>
                                        </p:attrNameLst>
                                      </p:cBhvr>
                                      <p:to>
                                        <p:strVal val="visible"/>
                                      </p:to>
                                    </p:set>
                                    <p:animEffect filter="fade" transition="in">
                                      <p:cBhvr additive="repl">
                                        <p:cTn id="144" dur="4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515520" y="333000"/>
            <a:ext cx="7885440" cy="434880"/>
          </a:xfrm>
          <a:prstGeom prst="rect">
            <a:avLst/>
          </a:prstGeom>
          <a:noFill/>
          <a:ln>
            <a:noFill/>
          </a:ln>
        </p:spPr>
        <p:style>
          <a:lnRef idx="0"/>
          <a:fillRef idx="0"/>
          <a:effectRef idx="0"/>
          <a:fontRef idx="minor"/>
        </p:style>
      </p:sp>
      <p:sp>
        <p:nvSpPr>
          <p:cNvPr id="151" name="CustomShape 2"/>
          <p:cNvSpPr/>
          <p:nvPr/>
        </p:nvSpPr>
        <p:spPr>
          <a:xfrm>
            <a:off x="324000" y="659880"/>
            <a:ext cx="8494200" cy="4053240"/>
          </a:xfrm>
          <a:prstGeom prst="rect">
            <a:avLst/>
          </a:prstGeom>
          <a:noFill/>
          <a:ln>
            <a:noFill/>
          </a:ln>
        </p:spPr>
        <p:style>
          <a:lnRef idx="0"/>
          <a:fillRef idx="0"/>
          <a:effectRef idx="0"/>
          <a:fontRef idx="minor"/>
        </p:style>
        <p:txBody>
          <a:bodyPr lIns="0" rIns="0" tIns="0" bIns="0">
            <a:noAutofit/>
          </a:bodyPr>
          <a:p>
            <a:pPr marL="228600" algn="just">
              <a:lnSpc>
                <a:spcPct val="200000"/>
              </a:lnSpc>
              <a:tabLst>
                <a:tab algn="l" pos="0"/>
              </a:tabLst>
            </a:pPr>
            <a:r>
              <a:rPr b="0" lang="en-US" sz="1800" spc="-1" strike="noStrike">
                <a:solidFill>
                  <a:srgbClr val="000000"/>
                </a:solidFill>
                <a:latin typeface="Arial"/>
                <a:ea typeface="Arial"/>
              </a:rPr>
              <a:t>ABOUT THE PROJECT</a:t>
            </a:r>
            <a:endParaRPr b="0" lang="en-US" sz="1800" spc="-1" strike="noStrike">
              <a:latin typeface="Arial"/>
            </a:endParaRPr>
          </a:p>
          <a:p>
            <a:pPr marL="229320" algn="just">
              <a:lnSpc>
                <a:spcPct val="150000"/>
              </a:lnSpc>
              <a:tabLst>
                <a:tab algn="l" pos="0"/>
              </a:tabLst>
            </a:pPr>
            <a:r>
              <a:rPr b="1" lang="en-US" sz="1400" spc="-1" strike="noStrike">
                <a:solidFill>
                  <a:srgbClr val="050a19"/>
                </a:solidFill>
                <a:latin typeface="Arial"/>
                <a:ea typeface="Arial"/>
              </a:rPr>
              <a:t>Project Objectives: </a:t>
            </a:r>
            <a:r>
              <a:rPr b="0" lang="en-US" sz="1400" spc="-1" strike="noStrike">
                <a:solidFill>
                  <a:srgbClr val="050a19"/>
                </a:solidFill>
                <a:latin typeface="Arial"/>
                <a:ea typeface="Arial"/>
              </a:rPr>
              <a:t>This website/application will serve as a recruit management application. One organization or person will be managed all the recruitment step easily by using it. Organization can manage their training period for fresh employee or track their activity by using this web application.</a:t>
            </a:r>
            <a:endParaRPr b="0" lang="en-US" sz="1400" spc="-1" strike="noStrike">
              <a:latin typeface="Arial"/>
            </a:endParaRPr>
          </a:p>
          <a:p>
            <a:pPr marL="229320" algn="just">
              <a:lnSpc>
                <a:spcPct val="150000"/>
              </a:lnSpc>
              <a:tabLst>
                <a:tab algn="l" pos="0"/>
              </a:tabLst>
            </a:pPr>
            <a:endParaRPr b="0" lang="en-US" sz="1400" spc="-1" strike="noStrike">
              <a:latin typeface="Arial"/>
            </a:endParaRPr>
          </a:p>
          <a:p>
            <a:pPr marL="229320" algn="just">
              <a:lnSpc>
                <a:spcPct val="150000"/>
              </a:lnSpc>
              <a:tabLst>
                <a:tab algn="l" pos="0"/>
              </a:tabLst>
            </a:pPr>
            <a:r>
              <a:rPr b="1" lang="en-US" sz="1400" spc="-1" strike="noStrike">
                <a:solidFill>
                  <a:srgbClr val="050a19"/>
                </a:solidFill>
                <a:latin typeface="Arial"/>
                <a:ea typeface="DejaVu Sans"/>
              </a:rPr>
              <a:t>Project Context: </a:t>
            </a:r>
            <a:r>
              <a:rPr b="0" lang="en-US" sz="1400" spc="-1" strike="noStrike">
                <a:solidFill>
                  <a:srgbClr val="050a19"/>
                </a:solidFill>
                <a:latin typeface="Arial"/>
                <a:ea typeface="DejaVu Sans"/>
              </a:rPr>
              <a:t>The purpose of this project is to develop a valuable web application to manage BJIT recruitment policy efficiently.</a:t>
            </a:r>
            <a:endParaRPr b="0" lang="en-US" sz="1400" spc="-1" strike="noStrike">
              <a:latin typeface="Arial"/>
            </a:endParaRPr>
          </a:p>
          <a:p>
            <a:pPr marL="229320" algn="just">
              <a:lnSpc>
                <a:spcPct val="150000"/>
              </a:lnSpc>
              <a:tabLst>
                <a:tab algn="l" pos="0"/>
              </a:tabLst>
            </a:pPr>
            <a:endParaRPr b="0" lang="en-US" sz="1400" spc="-1" strike="noStrike">
              <a:latin typeface="Arial"/>
            </a:endParaRPr>
          </a:p>
          <a:p>
            <a:pPr marL="229320" algn="just">
              <a:lnSpc>
                <a:spcPct val="150000"/>
              </a:lnSpc>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0" name="CustomShape 1"/>
          <p:cNvSpPr/>
          <p:nvPr/>
        </p:nvSpPr>
        <p:spPr>
          <a:xfrm>
            <a:off x="0" y="0"/>
            <a:ext cx="914328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1" name="CustomShape 2"/>
          <p:cNvSpPr/>
          <p:nvPr/>
        </p:nvSpPr>
        <p:spPr>
          <a:xfrm>
            <a:off x="482760" y="241200"/>
            <a:ext cx="8178120" cy="851040"/>
          </a:xfrm>
          <a:prstGeom prst="rect">
            <a:avLst/>
          </a:prstGeom>
          <a:noFill/>
          <a:ln>
            <a:noFill/>
          </a:ln>
        </p:spPr>
        <p:style>
          <a:lnRef idx="0"/>
          <a:fillRef idx="0"/>
          <a:effectRef idx="0"/>
          <a:fontRef idx="minor"/>
        </p:style>
        <p:txBody>
          <a:bodyPr lIns="90000" rIns="90000" tIns="45000" bIns="45000" anchor="ctr">
            <a:normAutofit/>
          </a:bodyPr>
          <a:p>
            <a:pPr>
              <a:lnSpc>
                <a:spcPct val="90000"/>
              </a:lnSpc>
              <a:spcAft>
                <a:spcPts val="601"/>
              </a:spcAft>
            </a:pPr>
            <a:r>
              <a:rPr b="0" lang="en-US" sz="2300" spc="-1" strike="noStrike">
                <a:solidFill>
                  <a:srgbClr val="000000"/>
                </a:solidFill>
                <a:latin typeface="Arial"/>
                <a:ea typeface="DejaVu Sans"/>
              </a:rPr>
              <a:t>Project Feature</a:t>
            </a:r>
            <a:br/>
            <a:r>
              <a:rPr b="0" lang="en-US" sz="2300" spc="-1" strike="noStrike">
                <a:solidFill>
                  <a:srgbClr val="000000"/>
                </a:solidFill>
                <a:latin typeface="Arial"/>
                <a:ea typeface="DejaVu Sans"/>
              </a:rPr>
              <a:t>      Admin</a:t>
            </a:r>
            <a:endParaRPr b="0" lang="en-US" sz="2300" spc="-1" strike="noStrike">
              <a:latin typeface="Arial"/>
            </a:endParaRPr>
          </a:p>
        </p:txBody>
      </p:sp>
      <p:sp>
        <p:nvSpPr>
          <p:cNvPr id="282" name="CustomShape 3"/>
          <p:cNvSpPr/>
          <p:nvPr/>
        </p:nvSpPr>
        <p:spPr>
          <a:xfrm>
            <a:off x="482760" y="1337400"/>
            <a:ext cx="3005640" cy="329472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Job Category manage: </a:t>
            </a:r>
            <a:endParaRPr b="0" lang="en-US" sz="15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 Showing all jobs with pagination.</a:t>
            </a:r>
            <a:endParaRPr b="0" lang="en-US" sz="15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-Delete any category with other relational table (cascade)</a:t>
            </a:r>
            <a:endParaRPr b="0" lang="en-US" sz="15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-Crud operation on Job Category</a:t>
            </a:r>
            <a:endParaRPr b="0" lang="en-US" sz="1500" spc="-1" strike="noStrike">
              <a:latin typeface="Arial"/>
            </a:endParaRPr>
          </a:p>
        </p:txBody>
      </p:sp>
      <p:grpSp>
        <p:nvGrpSpPr>
          <p:cNvPr id="283" name="Group 4"/>
          <p:cNvGrpSpPr/>
          <p:nvPr/>
        </p:nvGrpSpPr>
        <p:grpSpPr>
          <a:xfrm>
            <a:off x="720" y="3450960"/>
            <a:ext cx="759960" cy="1512360"/>
            <a:chOff x="720" y="3450960"/>
            <a:chExt cx="759960" cy="1512360"/>
          </a:xfrm>
        </p:grpSpPr>
        <p:sp>
          <p:nvSpPr>
            <p:cNvPr id="284" name="CustomShape 5"/>
            <p:cNvSpPr/>
            <p:nvPr/>
          </p:nvSpPr>
          <p:spPr>
            <a:xfrm rot="5400000">
              <a:off x="-375480" y="3827160"/>
              <a:ext cx="1512360" cy="7599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5" name="CustomShape 6"/>
            <p:cNvSpPr/>
            <p:nvPr/>
          </p:nvSpPr>
          <p:spPr>
            <a:xfrm rot="2700000">
              <a:off x="320760" y="4296240"/>
              <a:ext cx="363600" cy="3636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86" name="Picture 5" descr="Graphical user interface&#10;&#10;Description automatically generated"/>
          <p:cNvPicPr/>
          <p:nvPr/>
        </p:nvPicPr>
        <p:blipFill>
          <a:blip r:embed="rId1"/>
          <a:stretch/>
        </p:blipFill>
        <p:spPr>
          <a:xfrm>
            <a:off x="3540240" y="1578960"/>
            <a:ext cx="5487120" cy="3207960"/>
          </a:xfrm>
          <a:prstGeom prst="rect">
            <a:avLst/>
          </a:prstGeom>
          <a:ln>
            <a:noFill/>
          </a:ln>
        </p:spPr>
      </p:pic>
      <p:grpSp>
        <p:nvGrpSpPr>
          <p:cNvPr id="287" name="Group 7"/>
          <p:cNvGrpSpPr/>
          <p:nvPr/>
        </p:nvGrpSpPr>
        <p:grpSpPr>
          <a:xfrm>
            <a:off x="8414640" y="720"/>
            <a:ext cx="728640" cy="1450800"/>
            <a:chOff x="8414640" y="720"/>
            <a:chExt cx="728640" cy="1450800"/>
          </a:xfrm>
        </p:grpSpPr>
        <p:sp>
          <p:nvSpPr>
            <p:cNvPr id="288" name="CustomShape 8"/>
            <p:cNvSpPr/>
            <p:nvPr/>
          </p:nvSpPr>
          <p:spPr>
            <a:xfrm rot="2700000">
              <a:off x="8491320" y="806040"/>
              <a:ext cx="369000" cy="36900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9" name="CustomShape 9"/>
            <p:cNvSpPr/>
            <p:nvPr/>
          </p:nvSpPr>
          <p:spPr>
            <a:xfrm rot="16200000">
              <a:off x="8053560" y="361800"/>
              <a:ext cx="1450800" cy="72864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45" dur="indefinite" restart="never" nodeType="tmRoot">
          <p:childTnLst>
            <p:seq>
              <p:cTn id="146" dur="indefinite" nodeType="mainSeq">
                <p:childTnLst>
                  <p:par>
                    <p:cTn id="147" fill="hold">
                      <p:stCondLst>
                        <p:cond delay="0"/>
                      </p:stCondLst>
                      <p:childTnLst>
                        <p:par>
                          <p:cTn id="148" fill="hold">
                            <p:stCondLst>
                              <p:cond delay="0"/>
                            </p:stCondLst>
                            <p:childTnLst>
                              <p:par>
                                <p:cTn id="149" nodeType="withEffect" fill="hold" presetClass="entr" presetID="10">
                                  <p:stCondLst>
                                    <p:cond delay="2000"/>
                                  </p:stCondLst>
                                  <p:iterate type="lt">
                                    <p:tmAbs val="100"/>
                                  </p:iterate>
                                  <p:childTnLst>
                                    <p:set>
                                      <p:cBhvr>
                                        <p:cTn id="150" dur="1" fill="hold">
                                          <p:stCondLst>
                                            <p:cond delay="0"/>
                                          </p:stCondLst>
                                        </p:cTn>
                                        <p:tgtEl>
                                          <p:spTgt spid="282">
                                            <p:txEl>
                                              <p:pRg st="0" end="0"/>
                                            </p:txEl>
                                          </p:spTgt>
                                        </p:tgtEl>
                                        <p:attrNameLst>
                                          <p:attrName>style.visibility</p:attrName>
                                        </p:attrNameLst>
                                      </p:cBhvr>
                                      <p:to>
                                        <p:strVal val="visible"/>
                                      </p:to>
                                    </p:set>
                                    <p:animEffect filter="fade" transition="in">
                                      <p:cBhvr additive="repl">
                                        <p:cTn id="151" dur="400"/>
                                        <p:tgtEl>
                                          <p:spTgt spid="282">
                                            <p:txEl>
                                              <p:pRg st="0" end="0"/>
                                            </p:txEl>
                                          </p:spTgt>
                                        </p:tgtEl>
                                      </p:cBhvr>
                                    </p:animEffect>
                                  </p:childTnLst>
                                </p:cTn>
                              </p:par>
                              <p:par>
                                <p:cTn id="152" nodeType="withEffect" fill="hold" presetClass="entr" presetID="10">
                                  <p:stCondLst>
                                    <p:cond delay="2000"/>
                                  </p:stCondLst>
                                  <p:iterate type="lt">
                                    <p:tmAbs val="100"/>
                                  </p:iterate>
                                  <p:childTnLst>
                                    <p:set>
                                      <p:cBhvr>
                                        <p:cTn id="153" dur="1" fill="hold">
                                          <p:stCondLst>
                                            <p:cond delay="0"/>
                                          </p:stCondLst>
                                        </p:cTn>
                                        <p:tgtEl>
                                          <p:spTgt spid="282">
                                            <p:txEl>
                                              <p:pRg st="1" end="1"/>
                                            </p:txEl>
                                          </p:spTgt>
                                        </p:tgtEl>
                                        <p:attrNameLst>
                                          <p:attrName>style.visibility</p:attrName>
                                        </p:attrNameLst>
                                      </p:cBhvr>
                                      <p:to>
                                        <p:strVal val="visible"/>
                                      </p:to>
                                    </p:set>
                                    <p:animEffect filter="fade" transition="in">
                                      <p:cBhvr additive="repl">
                                        <p:cTn id="154" dur="400"/>
                                        <p:tgtEl>
                                          <p:spTgt spid="282">
                                            <p:txEl>
                                              <p:pRg st="1" end="1"/>
                                            </p:txEl>
                                          </p:spTgt>
                                        </p:tgtEl>
                                      </p:cBhvr>
                                    </p:animEffec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0">
                                  <p:stCondLst>
                                    <p:cond delay="2000"/>
                                  </p:stCondLst>
                                  <p:iterate type="lt">
                                    <p:tmAbs val="100"/>
                                  </p:iterate>
                                  <p:childTnLst>
                                    <p:set>
                                      <p:cBhvr>
                                        <p:cTn id="158" dur="1" fill="hold">
                                          <p:stCondLst>
                                            <p:cond delay="0"/>
                                          </p:stCondLst>
                                        </p:cTn>
                                        <p:tgtEl>
                                          <p:spTgt spid="282">
                                            <p:txEl>
                                              <p:pRg st="2" end="2"/>
                                            </p:txEl>
                                          </p:spTgt>
                                        </p:tgtEl>
                                        <p:attrNameLst>
                                          <p:attrName>style.visibility</p:attrName>
                                        </p:attrNameLst>
                                      </p:cBhvr>
                                      <p:to>
                                        <p:strVal val="visible"/>
                                      </p:to>
                                    </p:set>
                                    <p:animEffect filter="fade" transition="in">
                                      <p:cBhvr additive="repl">
                                        <p:cTn id="159" dur="400"/>
                                        <p:tgtEl>
                                          <p:spTgt spid="282">
                                            <p:txEl>
                                              <p:pRg st="2" end="2"/>
                                            </p:txEl>
                                          </p:spTgt>
                                        </p:tgtEl>
                                      </p:cBhvr>
                                    </p:animEffect>
                                  </p:childTnLst>
                                </p:cTn>
                              </p:par>
                            </p:childTnLst>
                          </p:cTn>
                        </p:par>
                      </p:childTnLst>
                    </p:cTn>
                  </p:par>
                  <p:par>
                    <p:cTn id="160" fill="hold">
                      <p:stCondLst>
                        <p:cond delay="indefinite"/>
                      </p:stCondLst>
                      <p:childTnLst>
                        <p:par>
                          <p:cTn id="161" fill="hold">
                            <p:stCondLst>
                              <p:cond delay="0"/>
                            </p:stCondLst>
                            <p:childTnLst>
                              <p:par>
                                <p:cTn id="162" nodeType="clickEffect" fill="hold" presetClass="entr" presetID="10">
                                  <p:stCondLst>
                                    <p:cond delay="2000"/>
                                  </p:stCondLst>
                                  <p:iterate type="lt">
                                    <p:tmAbs val="100"/>
                                  </p:iterate>
                                  <p:childTnLst>
                                    <p:set>
                                      <p:cBhvr>
                                        <p:cTn id="163" dur="1" fill="hold">
                                          <p:stCondLst>
                                            <p:cond delay="0"/>
                                          </p:stCondLst>
                                        </p:cTn>
                                        <p:tgtEl>
                                          <p:spTgt spid="282">
                                            <p:txEl>
                                              <p:pRg st="3" end="3"/>
                                            </p:txEl>
                                          </p:spTgt>
                                        </p:tgtEl>
                                        <p:attrNameLst>
                                          <p:attrName>style.visibility</p:attrName>
                                        </p:attrNameLst>
                                      </p:cBhvr>
                                      <p:to>
                                        <p:strVal val="visible"/>
                                      </p:to>
                                    </p:set>
                                    <p:animEffect filter="fade" transition="in">
                                      <p:cBhvr additive="repl">
                                        <p:cTn id="164" dur="400"/>
                                        <p:tgtEl>
                                          <p:spTgt spid="282">
                                            <p:txEl>
                                              <p:pRg st="3" end="3"/>
                                            </p:txEl>
                                          </p:spTgt>
                                        </p:tgtEl>
                                      </p:cBhvr>
                                    </p:animEffect>
                                  </p:childTnLst>
                                </p:cTn>
                              </p:par>
                              <p:par>
                                <p:cTn id="165" nodeType="withEffect" fill="hold" presetClass="entr" presetID="10">
                                  <p:stCondLst>
                                    <p:cond delay="1000"/>
                                  </p:stCondLst>
                                  <p:iterate type="lt">
                                    <p:tmAbs val="100"/>
                                  </p:iterate>
                                  <p:childTnLst>
                                    <p:set>
                                      <p:cBhvr>
                                        <p:cTn id="166" dur="1" fill="hold">
                                          <p:stCondLst>
                                            <p:cond delay="0"/>
                                          </p:stCondLst>
                                        </p:cTn>
                                        <p:tgtEl>
                                          <p:spTgt spid="281"/>
                                        </p:tgtEl>
                                        <p:attrNameLst>
                                          <p:attrName>style.visibility</p:attrName>
                                        </p:attrNameLst>
                                      </p:cBhvr>
                                      <p:to>
                                        <p:strVal val="visible"/>
                                      </p:to>
                                    </p:set>
                                    <p:animEffect filter="fade" transition="in">
                                      <p:cBhvr additive="repl">
                                        <p:cTn id="167" dur="4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90" name="CustomShape 1"/>
          <p:cNvSpPr/>
          <p:nvPr/>
        </p:nvSpPr>
        <p:spPr>
          <a:xfrm>
            <a:off x="0" y="0"/>
            <a:ext cx="9143280" cy="514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91" name="CustomShape 2"/>
          <p:cNvSpPr/>
          <p:nvPr/>
        </p:nvSpPr>
        <p:spPr>
          <a:xfrm flipV="1">
            <a:off x="0" y="-1080"/>
            <a:ext cx="5064840" cy="5142960"/>
          </a:xfrm>
          <a:custGeom>
            <a:avLst/>
            <a:gdLst/>
            <a:ah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292" name="CustomShape 3"/>
          <p:cNvSpPr/>
          <p:nvPr/>
        </p:nvSpPr>
        <p:spPr>
          <a:xfrm flipV="1">
            <a:off x="0" y="-1080"/>
            <a:ext cx="4464720" cy="5142960"/>
          </a:xfrm>
          <a:custGeom>
            <a:avLst/>
            <a:gdLst/>
            <a:ah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293" name="CustomShape 4"/>
          <p:cNvSpPr/>
          <p:nvPr/>
        </p:nvSpPr>
        <p:spPr>
          <a:xfrm>
            <a:off x="603360" y="253800"/>
            <a:ext cx="2907000" cy="168624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500" spc="-1" strike="noStrike">
                <a:solidFill>
                  <a:srgbClr val="ffffff"/>
                </a:solidFill>
                <a:latin typeface="Arial"/>
                <a:ea typeface="DejaVu Sans"/>
              </a:rPr>
              <a:t>Project Feature</a:t>
            </a:r>
            <a:br/>
            <a:r>
              <a:rPr b="0" lang="en-US" sz="3500" spc="-1" strike="noStrike">
                <a:solidFill>
                  <a:srgbClr val="ffffff"/>
                </a:solidFill>
                <a:latin typeface="Arial"/>
                <a:ea typeface="DejaVu Sans"/>
              </a:rPr>
              <a:t>      Admin</a:t>
            </a:r>
            <a:endParaRPr b="0" lang="en-US" sz="3500" spc="-1" strike="noStrike">
              <a:latin typeface="Arial"/>
            </a:endParaRPr>
          </a:p>
        </p:txBody>
      </p:sp>
      <p:sp>
        <p:nvSpPr>
          <p:cNvPr id="294" name="CustomShape 5"/>
          <p:cNvSpPr/>
          <p:nvPr/>
        </p:nvSpPr>
        <p:spPr>
          <a:xfrm>
            <a:off x="603360" y="2054520"/>
            <a:ext cx="2406600" cy="150228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spcAft>
                <a:spcPts val="601"/>
              </a:spcAft>
              <a:buClr>
                <a:srgbClr val="ffffff"/>
              </a:buClr>
              <a:buFont typeface="Arial"/>
              <a:buChar char="•"/>
            </a:pPr>
            <a:r>
              <a:rPr b="1" lang="en-US" sz="1200" spc="-1" strike="noStrike">
                <a:solidFill>
                  <a:srgbClr val="ffffff"/>
                </a:solidFill>
                <a:latin typeface="Arial"/>
                <a:ea typeface="DejaVu Sans"/>
              </a:rPr>
              <a:t>Job Category manage: </a:t>
            </a:r>
            <a:endParaRPr b="0" lang="en-US" sz="12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200" spc="-1" strike="noStrike">
                <a:solidFill>
                  <a:srgbClr val="ffffff"/>
                </a:solidFill>
                <a:latin typeface="Arial"/>
                <a:ea typeface="DejaVu Sans"/>
              </a:rPr>
              <a:t>- Add New Category for job and Training.</a:t>
            </a:r>
            <a:endParaRPr b="0" lang="en-US" sz="12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200" spc="-1" strike="noStrike">
                <a:solidFill>
                  <a:srgbClr val="ffffff"/>
                </a:solidFill>
                <a:latin typeface="Arial"/>
                <a:ea typeface="DejaVu Sans"/>
              </a:rPr>
              <a:t>-Update Category for job and Training.</a:t>
            </a:r>
            <a:endParaRPr b="0" lang="en-US" sz="1200" spc="-1" strike="noStrike">
              <a:latin typeface="Arial"/>
            </a:endParaRPr>
          </a:p>
        </p:txBody>
      </p:sp>
      <p:pic>
        <p:nvPicPr>
          <p:cNvPr id="295" name="Picture 6" descr="Graphical user interface, text, application, chat or text message&#10;&#10;Description automatically generated"/>
          <p:cNvPicPr/>
          <p:nvPr/>
        </p:nvPicPr>
        <p:blipFill>
          <a:blip r:embed="rId1"/>
          <a:stretch/>
        </p:blipFill>
        <p:spPr>
          <a:xfrm>
            <a:off x="5159520" y="394200"/>
            <a:ext cx="3581640" cy="1663920"/>
          </a:xfrm>
          <a:prstGeom prst="rect">
            <a:avLst/>
          </a:prstGeom>
          <a:ln>
            <a:noFill/>
          </a:ln>
        </p:spPr>
      </p:pic>
      <p:pic>
        <p:nvPicPr>
          <p:cNvPr id="296" name="Picture 5" descr="Graphical user interface, text, application&#10;&#10;Description automatically generated"/>
          <p:cNvPicPr/>
          <p:nvPr/>
        </p:nvPicPr>
        <p:blipFill>
          <a:blip r:embed="rId2"/>
          <a:stretch/>
        </p:blipFill>
        <p:spPr>
          <a:xfrm>
            <a:off x="4217400" y="2472480"/>
            <a:ext cx="4523760" cy="2148120"/>
          </a:xfrm>
          <a:prstGeom prst="rect">
            <a:avLst/>
          </a:prstGeom>
          <a:ln>
            <a:noFill/>
          </a:ln>
        </p:spPr>
      </p:pic>
    </p:spTree>
  </p:cSld>
  <mc:AlternateContent>
    <mc:Choice Requires="p14">
      <p:transition spd="slow" p14:dur="2000"/>
    </mc:Choice>
    <mc:Fallback>
      <p:transition spd="slow"/>
    </mc:Fallback>
  </mc:AlternateContent>
  <p:timing>
    <p:tnLst>
      <p:par>
        <p:cTn id="168" dur="indefinite" restart="never" nodeType="tmRoot">
          <p:childTnLst>
            <p:seq>
              <p:cTn id="169" dur="indefinite" nodeType="mainSeq">
                <p:childTnLst>
                  <p:par>
                    <p:cTn id="170" fill="hold">
                      <p:stCondLst>
                        <p:cond delay="0"/>
                      </p:stCondLst>
                      <p:childTnLst>
                        <p:par>
                          <p:cTn id="171" fill="hold">
                            <p:stCondLst>
                              <p:cond delay="0"/>
                            </p:stCondLst>
                            <p:childTnLst>
                              <p:par>
                                <p:cTn id="172" nodeType="withEffect" fill="hold" presetClass="entr" presetID="10">
                                  <p:stCondLst>
                                    <p:cond delay="2000"/>
                                  </p:stCondLst>
                                  <p:iterate type="lt">
                                    <p:tmAbs val="100"/>
                                  </p:iterate>
                                  <p:childTnLst>
                                    <p:set>
                                      <p:cBhvr>
                                        <p:cTn id="173" dur="1" fill="hold">
                                          <p:stCondLst>
                                            <p:cond delay="0"/>
                                          </p:stCondLst>
                                        </p:cTn>
                                        <p:tgtEl>
                                          <p:spTgt spid="294">
                                            <p:txEl>
                                              <p:pRg st="0" end="0"/>
                                            </p:txEl>
                                          </p:spTgt>
                                        </p:tgtEl>
                                        <p:attrNameLst>
                                          <p:attrName>style.visibility</p:attrName>
                                        </p:attrNameLst>
                                      </p:cBhvr>
                                      <p:to>
                                        <p:strVal val="visible"/>
                                      </p:to>
                                    </p:set>
                                    <p:animEffect filter="fade" transition="in">
                                      <p:cBhvr additive="repl">
                                        <p:cTn id="174" dur="400"/>
                                        <p:tgtEl>
                                          <p:spTgt spid="294">
                                            <p:txEl>
                                              <p:pRg st="0" end="0"/>
                                            </p:txEl>
                                          </p:spTgt>
                                        </p:tgtEl>
                                      </p:cBhvr>
                                    </p:animEffect>
                                  </p:childTnLst>
                                </p:cTn>
                              </p:par>
                              <p:par>
                                <p:cTn id="175" nodeType="withEffect" fill="hold" presetClass="entr" presetID="10">
                                  <p:stCondLst>
                                    <p:cond delay="2000"/>
                                  </p:stCondLst>
                                  <p:iterate type="lt">
                                    <p:tmAbs val="100"/>
                                  </p:iterate>
                                  <p:childTnLst>
                                    <p:set>
                                      <p:cBhvr>
                                        <p:cTn id="176" dur="1" fill="hold">
                                          <p:stCondLst>
                                            <p:cond delay="0"/>
                                          </p:stCondLst>
                                        </p:cTn>
                                        <p:tgtEl>
                                          <p:spTgt spid="294">
                                            <p:txEl>
                                              <p:pRg st="1" end="1"/>
                                            </p:txEl>
                                          </p:spTgt>
                                        </p:tgtEl>
                                        <p:attrNameLst>
                                          <p:attrName>style.visibility</p:attrName>
                                        </p:attrNameLst>
                                      </p:cBhvr>
                                      <p:to>
                                        <p:strVal val="visible"/>
                                      </p:to>
                                    </p:set>
                                    <p:animEffect filter="fade" transition="in">
                                      <p:cBhvr additive="repl">
                                        <p:cTn id="177" dur="400"/>
                                        <p:tgtEl>
                                          <p:spTgt spid="294">
                                            <p:txEl>
                                              <p:pRg st="1" end="1"/>
                                            </p:txEl>
                                          </p:spTgt>
                                        </p:tgtEl>
                                      </p:cBhvr>
                                    </p:animEffect>
                                  </p:childTnLst>
                                </p:cTn>
                              </p:par>
                            </p:childTnLst>
                          </p:cTn>
                        </p:par>
                      </p:childTnLst>
                    </p:cTn>
                  </p:par>
                  <p:par>
                    <p:cTn id="178" fill="hold">
                      <p:stCondLst>
                        <p:cond delay="indefinite"/>
                      </p:stCondLst>
                      <p:childTnLst>
                        <p:par>
                          <p:cTn id="179" fill="hold">
                            <p:stCondLst>
                              <p:cond delay="0"/>
                            </p:stCondLst>
                            <p:childTnLst>
                              <p:par>
                                <p:cTn id="180" nodeType="clickEffect" fill="hold" presetClass="entr" presetID="10">
                                  <p:stCondLst>
                                    <p:cond delay="2000"/>
                                  </p:stCondLst>
                                  <p:iterate type="lt">
                                    <p:tmAbs val="100"/>
                                  </p:iterate>
                                  <p:childTnLst>
                                    <p:set>
                                      <p:cBhvr>
                                        <p:cTn id="181" dur="1" fill="hold">
                                          <p:stCondLst>
                                            <p:cond delay="0"/>
                                          </p:stCondLst>
                                        </p:cTn>
                                        <p:tgtEl>
                                          <p:spTgt spid="294">
                                            <p:txEl>
                                              <p:pRg st="2" end="2"/>
                                            </p:txEl>
                                          </p:spTgt>
                                        </p:tgtEl>
                                        <p:attrNameLst>
                                          <p:attrName>style.visibility</p:attrName>
                                        </p:attrNameLst>
                                      </p:cBhvr>
                                      <p:to>
                                        <p:strVal val="visible"/>
                                      </p:to>
                                    </p:set>
                                    <p:animEffect filter="fade" transition="in">
                                      <p:cBhvr additive="repl">
                                        <p:cTn id="182" dur="400"/>
                                        <p:tgtEl>
                                          <p:spTgt spid="294">
                                            <p:txEl>
                                              <p:pRg st="2" end="2"/>
                                            </p:txEl>
                                          </p:spTgt>
                                        </p:tgtEl>
                                      </p:cBhvr>
                                    </p:animEffect>
                                  </p:childTnLst>
                                </p:cTn>
                              </p:par>
                              <p:par>
                                <p:cTn id="183" nodeType="withEffect" fill="hold" presetClass="entr" presetID="10">
                                  <p:stCondLst>
                                    <p:cond delay="1000"/>
                                  </p:stCondLst>
                                  <p:iterate type="lt">
                                    <p:tmAbs val="100"/>
                                  </p:iterate>
                                  <p:childTnLst>
                                    <p:set>
                                      <p:cBhvr>
                                        <p:cTn id="184" dur="1" fill="hold">
                                          <p:stCondLst>
                                            <p:cond delay="0"/>
                                          </p:stCondLst>
                                        </p:cTn>
                                        <p:tgtEl>
                                          <p:spTgt spid="293"/>
                                        </p:tgtEl>
                                        <p:attrNameLst>
                                          <p:attrName>style.visibility</p:attrName>
                                        </p:attrNameLst>
                                      </p:cBhvr>
                                      <p:to>
                                        <p:strVal val="visible"/>
                                      </p:to>
                                    </p:set>
                                    <p:animEffect filter="fade" transition="in">
                                      <p:cBhvr additive="repl">
                                        <p:cTn id="185" dur="4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97" name="CustomShape 1"/>
          <p:cNvSpPr/>
          <p:nvPr/>
        </p:nvSpPr>
        <p:spPr>
          <a:xfrm>
            <a:off x="0" y="0"/>
            <a:ext cx="9143280" cy="514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98" name="CustomShape 2"/>
          <p:cNvSpPr/>
          <p:nvPr/>
        </p:nvSpPr>
        <p:spPr>
          <a:xfrm flipV="1">
            <a:off x="0" y="-1080"/>
            <a:ext cx="5064840" cy="5142960"/>
          </a:xfrm>
          <a:custGeom>
            <a:avLst/>
            <a:gdLst/>
            <a:ah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299" name="CustomShape 3"/>
          <p:cNvSpPr/>
          <p:nvPr/>
        </p:nvSpPr>
        <p:spPr>
          <a:xfrm flipV="1">
            <a:off x="0" y="-1080"/>
            <a:ext cx="4464720" cy="5142960"/>
          </a:xfrm>
          <a:custGeom>
            <a:avLst/>
            <a:gdLst/>
            <a:ah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300" name="CustomShape 4"/>
          <p:cNvSpPr/>
          <p:nvPr/>
        </p:nvSpPr>
        <p:spPr>
          <a:xfrm>
            <a:off x="603360" y="253800"/>
            <a:ext cx="2907000" cy="168624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500" spc="-1" strike="noStrike">
                <a:solidFill>
                  <a:srgbClr val="ffffff"/>
                </a:solidFill>
                <a:latin typeface="Arial"/>
                <a:ea typeface="DejaVu Sans"/>
              </a:rPr>
              <a:t>Project Feature</a:t>
            </a:r>
            <a:br/>
            <a:r>
              <a:rPr b="0" lang="en-US" sz="3500" spc="-1" strike="noStrike">
                <a:solidFill>
                  <a:srgbClr val="ffffff"/>
                </a:solidFill>
                <a:latin typeface="Arial"/>
                <a:ea typeface="DejaVu Sans"/>
              </a:rPr>
              <a:t>      Admin</a:t>
            </a:r>
            <a:endParaRPr b="0" lang="en-US" sz="3500" spc="-1" strike="noStrike">
              <a:latin typeface="Arial"/>
            </a:endParaRPr>
          </a:p>
        </p:txBody>
      </p:sp>
      <p:sp>
        <p:nvSpPr>
          <p:cNvPr id="301" name="CustomShape 5"/>
          <p:cNvSpPr/>
          <p:nvPr/>
        </p:nvSpPr>
        <p:spPr>
          <a:xfrm>
            <a:off x="603360" y="2054520"/>
            <a:ext cx="2406600" cy="150228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spcAft>
                <a:spcPts val="601"/>
              </a:spcAft>
              <a:buClr>
                <a:srgbClr val="ffffff"/>
              </a:buClr>
              <a:buFont typeface="Arial"/>
              <a:buChar char="•"/>
            </a:pPr>
            <a:r>
              <a:rPr b="1" lang="en-US" sz="1200" spc="-1" strike="noStrike">
                <a:solidFill>
                  <a:srgbClr val="ffffff"/>
                </a:solidFill>
                <a:latin typeface="Arial"/>
                <a:ea typeface="DejaVu Sans"/>
              </a:rPr>
              <a:t>Job Category manage: </a:t>
            </a:r>
            <a:endParaRPr b="0" lang="en-US" sz="12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200" spc="-1" strike="noStrike">
                <a:solidFill>
                  <a:srgbClr val="ffffff"/>
                </a:solidFill>
                <a:latin typeface="Arial"/>
                <a:ea typeface="DejaVu Sans"/>
              </a:rPr>
              <a:t>- Add New Category for job and Training.</a:t>
            </a:r>
            <a:endParaRPr b="0" lang="en-US" sz="12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200" spc="-1" strike="noStrike">
                <a:solidFill>
                  <a:srgbClr val="ffffff"/>
                </a:solidFill>
                <a:latin typeface="Arial"/>
                <a:ea typeface="DejaVu Sans"/>
              </a:rPr>
              <a:t>-Update Category for job and Training.</a:t>
            </a:r>
            <a:endParaRPr b="0" lang="en-US" sz="1200" spc="-1" strike="noStrike">
              <a:latin typeface="Arial"/>
            </a:endParaRPr>
          </a:p>
        </p:txBody>
      </p:sp>
      <p:pic>
        <p:nvPicPr>
          <p:cNvPr id="302" name="Picture 6" descr="Graphical user interface, text, application, chat or text message&#10;&#10;Description automatically generated"/>
          <p:cNvPicPr/>
          <p:nvPr/>
        </p:nvPicPr>
        <p:blipFill>
          <a:blip r:embed="rId1"/>
          <a:stretch/>
        </p:blipFill>
        <p:spPr>
          <a:xfrm>
            <a:off x="5159520" y="394200"/>
            <a:ext cx="3581640" cy="1663920"/>
          </a:xfrm>
          <a:prstGeom prst="rect">
            <a:avLst/>
          </a:prstGeom>
          <a:ln>
            <a:noFill/>
          </a:ln>
        </p:spPr>
      </p:pic>
      <p:pic>
        <p:nvPicPr>
          <p:cNvPr id="303" name="Picture 5" descr="Graphical user interface, text, application&#10;&#10;Description automatically generated"/>
          <p:cNvPicPr/>
          <p:nvPr/>
        </p:nvPicPr>
        <p:blipFill>
          <a:blip r:embed="rId2"/>
          <a:stretch/>
        </p:blipFill>
        <p:spPr>
          <a:xfrm>
            <a:off x="4217400" y="2472480"/>
            <a:ext cx="4523760" cy="2148120"/>
          </a:xfrm>
          <a:prstGeom prst="rect">
            <a:avLst/>
          </a:prstGeom>
          <a:ln>
            <a:noFill/>
          </a:ln>
        </p:spPr>
      </p:pic>
    </p:spTree>
  </p:cSld>
  <mc:AlternateContent>
    <mc:Choice Requires="p14">
      <p:transition spd="slow" p14:dur="2000"/>
    </mc:Choice>
    <mc:Fallback>
      <p:transition spd="slow"/>
    </mc:Fallback>
  </mc:AlternateContent>
  <p:timing>
    <p:tnLst>
      <p:par>
        <p:cTn id="186" dur="indefinite" restart="never" nodeType="tmRoot">
          <p:childTnLst>
            <p:seq>
              <p:cTn id="187" dur="indefinite" nodeType="mainSeq">
                <p:childTnLst>
                  <p:par>
                    <p:cTn id="188" fill="hold">
                      <p:stCondLst>
                        <p:cond delay="0"/>
                      </p:stCondLst>
                      <p:childTnLst>
                        <p:par>
                          <p:cTn id="189" fill="hold">
                            <p:stCondLst>
                              <p:cond delay="0"/>
                            </p:stCondLst>
                            <p:childTnLst>
                              <p:par>
                                <p:cTn id="190" nodeType="withEffect" fill="hold" presetClass="entr" presetID="10">
                                  <p:stCondLst>
                                    <p:cond delay="2000"/>
                                  </p:stCondLst>
                                  <p:iterate type="lt">
                                    <p:tmAbs val="100"/>
                                  </p:iterate>
                                  <p:childTnLst>
                                    <p:set>
                                      <p:cBhvr>
                                        <p:cTn id="191" dur="1" fill="hold">
                                          <p:stCondLst>
                                            <p:cond delay="0"/>
                                          </p:stCondLst>
                                        </p:cTn>
                                        <p:tgtEl>
                                          <p:spTgt spid="301">
                                            <p:txEl>
                                              <p:pRg st="0" end="0"/>
                                            </p:txEl>
                                          </p:spTgt>
                                        </p:tgtEl>
                                        <p:attrNameLst>
                                          <p:attrName>style.visibility</p:attrName>
                                        </p:attrNameLst>
                                      </p:cBhvr>
                                      <p:to>
                                        <p:strVal val="visible"/>
                                      </p:to>
                                    </p:set>
                                    <p:animEffect filter="fade" transition="in">
                                      <p:cBhvr additive="repl">
                                        <p:cTn id="192" dur="400"/>
                                        <p:tgtEl>
                                          <p:spTgt spid="301">
                                            <p:txEl>
                                              <p:pRg st="0" end="0"/>
                                            </p:txEl>
                                          </p:spTgt>
                                        </p:tgtEl>
                                      </p:cBhvr>
                                    </p:animEffect>
                                  </p:childTnLst>
                                </p:cTn>
                              </p:par>
                              <p:par>
                                <p:cTn id="193" nodeType="withEffect" fill="hold" presetClass="entr" presetID="10">
                                  <p:stCondLst>
                                    <p:cond delay="2000"/>
                                  </p:stCondLst>
                                  <p:iterate type="lt">
                                    <p:tmAbs val="100"/>
                                  </p:iterate>
                                  <p:childTnLst>
                                    <p:set>
                                      <p:cBhvr>
                                        <p:cTn id="194" dur="1" fill="hold">
                                          <p:stCondLst>
                                            <p:cond delay="0"/>
                                          </p:stCondLst>
                                        </p:cTn>
                                        <p:tgtEl>
                                          <p:spTgt spid="301">
                                            <p:txEl>
                                              <p:pRg st="1" end="1"/>
                                            </p:txEl>
                                          </p:spTgt>
                                        </p:tgtEl>
                                        <p:attrNameLst>
                                          <p:attrName>style.visibility</p:attrName>
                                        </p:attrNameLst>
                                      </p:cBhvr>
                                      <p:to>
                                        <p:strVal val="visible"/>
                                      </p:to>
                                    </p:set>
                                    <p:animEffect filter="fade" transition="in">
                                      <p:cBhvr additive="repl">
                                        <p:cTn id="195" dur="400"/>
                                        <p:tgtEl>
                                          <p:spTgt spid="301">
                                            <p:txEl>
                                              <p:pRg st="1" end="1"/>
                                            </p:txEl>
                                          </p:spTgt>
                                        </p:tgtEl>
                                      </p:cBhvr>
                                    </p:animEffect>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10">
                                  <p:stCondLst>
                                    <p:cond delay="2000"/>
                                  </p:stCondLst>
                                  <p:iterate type="lt">
                                    <p:tmAbs val="100"/>
                                  </p:iterate>
                                  <p:childTnLst>
                                    <p:set>
                                      <p:cBhvr>
                                        <p:cTn id="199" dur="1" fill="hold">
                                          <p:stCondLst>
                                            <p:cond delay="0"/>
                                          </p:stCondLst>
                                        </p:cTn>
                                        <p:tgtEl>
                                          <p:spTgt spid="301">
                                            <p:txEl>
                                              <p:pRg st="2" end="2"/>
                                            </p:txEl>
                                          </p:spTgt>
                                        </p:tgtEl>
                                        <p:attrNameLst>
                                          <p:attrName>style.visibility</p:attrName>
                                        </p:attrNameLst>
                                      </p:cBhvr>
                                      <p:to>
                                        <p:strVal val="visible"/>
                                      </p:to>
                                    </p:set>
                                    <p:animEffect filter="fade" transition="in">
                                      <p:cBhvr additive="repl">
                                        <p:cTn id="200" dur="400"/>
                                        <p:tgtEl>
                                          <p:spTgt spid="301">
                                            <p:txEl>
                                              <p:pRg st="2" end="2"/>
                                            </p:txEl>
                                          </p:spTgt>
                                        </p:tgtEl>
                                      </p:cBhvr>
                                    </p:animEffect>
                                  </p:childTnLst>
                                </p:cTn>
                              </p:par>
                              <p:par>
                                <p:cTn id="201" nodeType="withEffect" fill="hold" presetClass="entr" presetID="10">
                                  <p:stCondLst>
                                    <p:cond delay="1000"/>
                                  </p:stCondLst>
                                  <p:iterate type="lt">
                                    <p:tmAbs val="100"/>
                                  </p:iterate>
                                  <p:childTnLst>
                                    <p:set>
                                      <p:cBhvr>
                                        <p:cTn id="202" dur="1" fill="hold">
                                          <p:stCondLst>
                                            <p:cond delay="0"/>
                                          </p:stCondLst>
                                        </p:cTn>
                                        <p:tgtEl>
                                          <p:spTgt spid="300"/>
                                        </p:tgtEl>
                                        <p:attrNameLst>
                                          <p:attrName>style.visibility</p:attrName>
                                        </p:attrNameLst>
                                      </p:cBhvr>
                                      <p:to>
                                        <p:strVal val="visible"/>
                                      </p:to>
                                    </p:set>
                                    <p:animEffect filter="fade" transition="in">
                                      <p:cBhvr additive="repl">
                                        <p:cTn id="203" dur="4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4" name="CustomShape 1"/>
          <p:cNvSpPr/>
          <p:nvPr/>
        </p:nvSpPr>
        <p:spPr>
          <a:xfrm>
            <a:off x="0" y="0"/>
            <a:ext cx="914112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5" name="CustomShape 2"/>
          <p:cNvSpPr/>
          <p:nvPr/>
        </p:nvSpPr>
        <p:spPr>
          <a:xfrm>
            <a:off x="480240" y="246960"/>
            <a:ext cx="5170320" cy="133668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4100" spc="-1" strike="noStrike">
                <a:solidFill>
                  <a:srgbClr val="000000"/>
                </a:solidFill>
                <a:latin typeface="Arial"/>
                <a:ea typeface="DejaVu Sans"/>
              </a:rPr>
              <a:t>Project Feature</a:t>
            </a:r>
            <a:br/>
            <a:r>
              <a:rPr b="0" lang="en-US" sz="4100" spc="-1" strike="noStrike">
                <a:solidFill>
                  <a:srgbClr val="000000"/>
                </a:solidFill>
                <a:latin typeface="Arial"/>
                <a:ea typeface="DejaVu Sans"/>
              </a:rPr>
              <a:t>      Admin</a:t>
            </a:r>
            <a:endParaRPr b="0" lang="en-US" sz="4100" spc="-1" strike="noStrike">
              <a:latin typeface="Arial"/>
            </a:endParaRPr>
          </a:p>
        </p:txBody>
      </p:sp>
      <p:sp>
        <p:nvSpPr>
          <p:cNvPr id="306" name="CustomShape 3"/>
          <p:cNvSpPr/>
          <p:nvPr/>
        </p:nvSpPr>
        <p:spPr>
          <a:xfrm>
            <a:off x="569160" y="1796760"/>
            <a:ext cx="3182040" cy="12960"/>
          </a:xfrm>
          <a:custGeom>
            <a:avLst/>
            <a:gdLst/>
            <a:ahLst/>
            <a:rect l="l" t="t" r="r" b="b"/>
            <a:pathLst>
              <a:path w="4243589" h="18288">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w="4140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307" name="CustomShape 4"/>
          <p:cNvSpPr/>
          <p:nvPr/>
        </p:nvSpPr>
        <p:spPr>
          <a:xfrm>
            <a:off x="480240" y="2030040"/>
            <a:ext cx="5170320" cy="261216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000000"/>
              </a:buClr>
              <a:buFont typeface="Arial"/>
              <a:buChar char="•"/>
            </a:pPr>
            <a:r>
              <a:rPr b="1" lang="en-US" sz="1700" spc="-1" strike="noStrike">
                <a:solidFill>
                  <a:srgbClr val="000000"/>
                </a:solidFill>
                <a:latin typeface="Arial"/>
                <a:ea typeface="DejaVu Sans"/>
              </a:rPr>
              <a:t>Trainers manage: </a:t>
            </a:r>
            <a:endParaRPr b="0" lang="en-US" sz="17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700" spc="-1" strike="noStrike">
                <a:solidFill>
                  <a:srgbClr val="000000"/>
                </a:solidFill>
                <a:latin typeface="Arial"/>
                <a:ea typeface="DejaVu Sans"/>
              </a:rPr>
              <a:t>- Manage trainers for individual training</a:t>
            </a:r>
            <a:endParaRPr b="0" lang="en-US" sz="17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700" spc="-1" strike="noStrike">
                <a:solidFill>
                  <a:srgbClr val="000000"/>
                </a:solidFill>
                <a:latin typeface="Arial"/>
                <a:ea typeface="DejaVu Sans"/>
              </a:rPr>
              <a:t>-Delete any trainer</a:t>
            </a:r>
            <a:endParaRPr b="0" lang="en-US" sz="17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700" spc="-1" strike="noStrike">
                <a:solidFill>
                  <a:srgbClr val="000000"/>
                </a:solidFill>
                <a:latin typeface="Arial"/>
                <a:ea typeface="DejaVu Sans"/>
              </a:rPr>
              <a:t>-Crud Operation on Trainer Table</a:t>
            </a:r>
            <a:endParaRPr b="0" lang="en-US" sz="1700" spc="-1" strike="noStrike">
              <a:latin typeface="Arial"/>
            </a:endParaRPr>
          </a:p>
        </p:txBody>
      </p:sp>
      <p:pic>
        <p:nvPicPr>
          <p:cNvPr id="308" name="Picture 6" descr="Graphical user interface&#10;&#10;Description automatically generated"/>
          <p:cNvPicPr/>
          <p:nvPr/>
        </p:nvPicPr>
        <p:blipFill>
          <a:blip r:embed="rId1"/>
          <a:stretch/>
        </p:blipFill>
        <p:spPr>
          <a:xfrm>
            <a:off x="5186160" y="550080"/>
            <a:ext cx="3721680" cy="1889640"/>
          </a:xfrm>
          <a:prstGeom prst="rect">
            <a:avLst/>
          </a:prstGeom>
          <a:ln>
            <a:noFill/>
          </a:ln>
        </p:spPr>
      </p:pic>
      <p:pic>
        <p:nvPicPr>
          <p:cNvPr id="309" name="Picture 7" descr="Graphical user interface, application&#10;&#10;Description automatically generated"/>
          <p:cNvPicPr/>
          <p:nvPr/>
        </p:nvPicPr>
        <p:blipFill>
          <a:blip r:embed="rId2"/>
          <a:stretch/>
        </p:blipFill>
        <p:spPr>
          <a:xfrm>
            <a:off x="5186160" y="2723400"/>
            <a:ext cx="3718800" cy="1925640"/>
          </a:xfrm>
          <a:prstGeom prst="rect">
            <a:avLst/>
          </a:prstGeom>
          <a:ln>
            <a:noFill/>
          </a:ln>
        </p:spPr>
      </p:pic>
    </p:spTree>
  </p:cSld>
  <mc:AlternateContent>
    <mc:Choice Requires="p14">
      <p:transition spd="slow" p14:dur="2000"/>
    </mc:Choice>
    <mc:Fallback>
      <p:transition spd="slow"/>
    </mc:Fallback>
  </mc:AlternateContent>
  <p:timing>
    <p:tnLst>
      <p:par>
        <p:cTn id="204" dur="indefinite" restart="never" nodeType="tmRoot">
          <p:childTnLst>
            <p:seq>
              <p:cTn id="205" dur="indefinite" nodeType="mainSeq">
                <p:childTnLst>
                  <p:par>
                    <p:cTn id="206" fill="hold">
                      <p:stCondLst>
                        <p:cond delay="0"/>
                      </p:stCondLst>
                      <p:childTnLst>
                        <p:par>
                          <p:cTn id="207" fill="hold">
                            <p:stCondLst>
                              <p:cond delay="0"/>
                            </p:stCondLst>
                            <p:childTnLst>
                              <p:par>
                                <p:cTn id="208" nodeType="withEffect" fill="hold" presetClass="entr" presetID="10">
                                  <p:stCondLst>
                                    <p:cond delay="2000"/>
                                  </p:stCondLst>
                                  <p:iterate type="lt">
                                    <p:tmAbs val="100"/>
                                  </p:iterate>
                                  <p:childTnLst>
                                    <p:set>
                                      <p:cBhvr>
                                        <p:cTn id="209" dur="1" fill="hold">
                                          <p:stCondLst>
                                            <p:cond delay="0"/>
                                          </p:stCondLst>
                                        </p:cTn>
                                        <p:tgtEl>
                                          <p:spTgt spid="307">
                                            <p:txEl>
                                              <p:pRg st="0" end="0"/>
                                            </p:txEl>
                                          </p:spTgt>
                                        </p:tgtEl>
                                        <p:attrNameLst>
                                          <p:attrName>style.visibility</p:attrName>
                                        </p:attrNameLst>
                                      </p:cBhvr>
                                      <p:to>
                                        <p:strVal val="visible"/>
                                      </p:to>
                                    </p:set>
                                    <p:animEffect filter="fade" transition="in">
                                      <p:cBhvr additive="repl">
                                        <p:cTn id="210" dur="400"/>
                                        <p:tgtEl>
                                          <p:spTgt spid="307">
                                            <p:txEl>
                                              <p:pRg st="0" end="0"/>
                                            </p:txEl>
                                          </p:spTgt>
                                        </p:tgtEl>
                                      </p:cBhvr>
                                    </p:animEffect>
                                  </p:childTnLst>
                                </p:cTn>
                              </p:par>
                              <p:par>
                                <p:cTn id="211" nodeType="withEffect" fill="hold" presetClass="entr" presetID="10">
                                  <p:stCondLst>
                                    <p:cond delay="2000"/>
                                  </p:stCondLst>
                                  <p:iterate type="lt">
                                    <p:tmAbs val="100"/>
                                  </p:iterate>
                                  <p:childTnLst>
                                    <p:set>
                                      <p:cBhvr>
                                        <p:cTn id="212" dur="1" fill="hold">
                                          <p:stCondLst>
                                            <p:cond delay="0"/>
                                          </p:stCondLst>
                                        </p:cTn>
                                        <p:tgtEl>
                                          <p:spTgt spid="307">
                                            <p:txEl>
                                              <p:pRg st="1" end="1"/>
                                            </p:txEl>
                                          </p:spTgt>
                                        </p:tgtEl>
                                        <p:attrNameLst>
                                          <p:attrName>style.visibility</p:attrName>
                                        </p:attrNameLst>
                                      </p:cBhvr>
                                      <p:to>
                                        <p:strVal val="visible"/>
                                      </p:to>
                                    </p:set>
                                    <p:animEffect filter="fade" transition="in">
                                      <p:cBhvr additive="repl">
                                        <p:cTn id="213" dur="400"/>
                                        <p:tgtEl>
                                          <p:spTgt spid="307">
                                            <p:txEl>
                                              <p:pRg st="1" end="1"/>
                                            </p:txEl>
                                          </p:spTgt>
                                        </p:tgtEl>
                                      </p:cBhvr>
                                    </p:animEffect>
                                  </p:childTnLst>
                                </p:cTn>
                              </p:par>
                              <p:par>
                                <p:cTn id="214" nodeType="withEffect" fill="hold" presetClass="entr" presetID="10">
                                  <p:stCondLst>
                                    <p:cond delay="2000"/>
                                  </p:stCondLst>
                                  <p:iterate type="lt">
                                    <p:tmAbs val="100"/>
                                  </p:iterate>
                                  <p:childTnLst>
                                    <p:set>
                                      <p:cBhvr>
                                        <p:cTn id="215" dur="1" fill="hold">
                                          <p:stCondLst>
                                            <p:cond delay="0"/>
                                          </p:stCondLst>
                                        </p:cTn>
                                        <p:tgtEl>
                                          <p:spTgt spid="307">
                                            <p:txEl>
                                              <p:pRg st="2" end="2"/>
                                            </p:txEl>
                                          </p:spTgt>
                                        </p:tgtEl>
                                        <p:attrNameLst>
                                          <p:attrName>style.visibility</p:attrName>
                                        </p:attrNameLst>
                                      </p:cBhvr>
                                      <p:to>
                                        <p:strVal val="visible"/>
                                      </p:to>
                                    </p:set>
                                    <p:animEffect filter="fade" transition="in">
                                      <p:cBhvr additive="repl">
                                        <p:cTn id="216" dur="400"/>
                                        <p:tgtEl>
                                          <p:spTgt spid="307">
                                            <p:txEl>
                                              <p:pRg st="2" end="2"/>
                                            </p:txEl>
                                          </p:spTgt>
                                        </p:tgtEl>
                                      </p:cBhvr>
                                    </p:animEffect>
                                  </p:childTnLst>
                                </p:cTn>
                              </p:par>
                              <p:par>
                                <p:cTn id="217" nodeType="withEffect" fill="hold" presetClass="entr" presetID="10">
                                  <p:stCondLst>
                                    <p:cond delay="2000"/>
                                  </p:stCondLst>
                                  <p:iterate type="lt">
                                    <p:tmAbs val="100"/>
                                  </p:iterate>
                                  <p:childTnLst>
                                    <p:set>
                                      <p:cBhvr>
                                        <p:cTn id="218" dur="1" fill="hold">
                                          <p:stCondLst>
                                            <p:cond delay="0"/>
                                          </p:stCondLst>
                                        </p:cTn>
                                        <p:tgtEl>
                                          <p:spTgt spid="307">
                                            <p:txEl>
                                              <p:pRg st="3" end="3"/>
                                            </p:txEl>
                                          </p:spTgt>
                                        </p:tgtEl>
                                        <p:attrNameLst>
                                          <p:attrName>style.visibility</p:attrName>
                                        </p:attrNameLst>
                                      </p:cBhvr>
                                      <p:to>
                                        <p:strVal val="visible"/>
                                      </p:to>
                                    </p:set>
                                    <p:animEffect filter="fade" transition="in">
                                      <p:cBhvr additive="repl">
                                        <p:cTn id="219" dur="400"/>
                                        <p:tgtEl>
                                          <p:spTgt spid="307">
                                            <p:txEl>
                                              <p:pRg st="3" end="3"/>
                                            </p:txEl>
                                          </p:spTgt>
                                        </p:tgtEl>
                                      </p:cBhvr>
                                    </p:animEffect>
                                  </p:childTnLst>
                                </p:cTn>
                              </p:par>
                              <p:par>
                                <p:cTn id="220" nodeType="withEffect" fill="hold" presetClass="entr" presetID="10">
                                  <p:stCondLst>
                                    <p:cond delay="1000"/>
                                  </p:stCondLst>
                                  <p:iterate type="lt">
                                    <p:tmAbs val="100"/>
                                  </p:iterate>
                                  <p:childTnLst>
                                    <p:set>
                                      <p:cBhvr>
                                        <p:cTn id="221" dur="1" fill="hold">
                                          <p:stCondLst>
                                            <p:cond delay="0"/>
                                          </p:stCondLst>
                                        </p:cTn>
                                        <p:tgtEl>
                                          <p:spTgt spid="305"/>
                                        </p:tgtEl>
                                        <p:attrNameLst>
                                          <p:attrName>style.visibility</p:attrName>
                                        </p:attrNameLst>
                                      </p:cBhvr>
                                      <p:to>
                                        <p:strVal val="visible"/>
                                      </p:to>
                                    </p:set>
                                    <p:animEffect filter="fade" transition="in">
                                      <p:cBhvr additive="repl">
                                        <p:cTn id="222" dur="4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0" name="CustomShape 1"/>
          <p:cNvSpPr/>
          <p:nvPr/>
        </p:nvSpPr>
        <p:spPr>
          <a:xfrm>
            <a:off x="0" y="0"/>
            <a:ext cx="914112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1" name="CustomShape 2"/>
          <p:cNvSpPr/>
          <p:nvPr/>
        </p:nvSpPr>
        <p:spPr>
          <a:xfrm>
            <a:off x="0" y="0"/>
            <a:ext cx="4943880" cy="242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312" name="CustomShape 3"/>
          <p:cNvSpPr/>
          <p:nvPr/>
        </p:nvSpPr>
        <p:spPr>
          <a:xfrm>
            <a:off x="875160" y="491760"/>
            <a:ext cx="3696120" cy="1735920"/>
          </a:xfrm>
          <a:prstGeom prst="rect">
            <a:avLst/>
          </a:prstGeom>
          <a:noFill/>
          <a:ln>
            <a:noFill/>
          </a:ln>
        </p:spPr>
        <p:style>
          <a:lnRef idx="0"/>
          <a:fillRef idx="0"/>
          <a:effectRef idx="0"/>
          <a:fontRef idx="minor"/>
        </p:style>
        <p:txBody>
          <a:bodyPr lIns="90000" rIns="90000" tIns="45000" bIns="45000" anchor="ctr">
            <a:normAutofit/>
          </a:bodyPr>
          <a:p>
            <a:pPr>
              <a:lnSpc>
                <a:spcPct val="90000"/>
              </a:lnSpc>
              <a:spcAft>
                <a:spcPts val="601"/>
              </a:spcAft>
            </a:pPr>
            <a:r>
              <a:rPr b="0" lang="en-US" sz="3700" spc="-1" strike="noStrike">
                <a:solidFill>
                  <a:srgbClr val="000000"/>
                </a:solidFill>
                <a:latin typeface="Arial"/>
                <a:ea typeface="DejaVu Sans"/>
              </a:rPr>
              <a:t>Project Feature</a:t>
            </a:r>
            <a:br/>
            <a:r>
              <a:rPr b="0" lang="en-US" sz="3700" spc="-1" strike="noStrike">
                <a:solidFill>
                  <a:srgbClr val="000000"/>
                </a:solidFill>
                <a:latin typeface="Arial"/>
                <a:ea typeface="DejaVu Sans"/>
              </a:rPr>
              <a:t>      Admin</a:t>
            </a:r>
            <a:endParaRPr b="0" lang="en-US" sz="3700" spc="-1" strike="noStrike">
              <a:latin typeface="Arial"/>
            </a:endParaRPr>
          </a:p>
        </p:txBody>
      </p:sp>
      <p:sp>
        <p:nvSpPr>
          <p:cNvPr id="313" name="CustomShape 4"/>
          <p:cNvSpPr/>
          <p:nvPr/>
        </p:nvSpPr>
        <p:spPr>
          <a:xfrm>
            <a:off x="0" y="0"/>
            <a:ext cx="454680" cy="2424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grpSp>
        <p:nvGrpSpPr>
          <p:cNvPr id="314" name="Group 5"/>
          <p:cNvGrpSpPr/>
          <p:nvPr/>
        </p:nvGrpSpPr>
        <p:grpSpPr>
          <a:xfrm>
            <a:off x="891360" y="54720"/>
            <a:ext cx="883440" cy="173880"/>
            <a:chOff x="891360" y="54720"/>
            <a:chExt cx="883440" cy="173880"/>
          </a:xfrm>
        </p:grpSpPr>
        <p:sp>
          <p:nvSpPr>
            <p:cNvPr id="315" name="CustomShape 6"/>
            <p:cNvSpPr/>
            <p:nvPr/>
          </p:nvSpPr>
          <p:spPr>
            <a:xfrm>
              <a:off x="1266480" y="5472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16" name="CustomShape 7"/>
            <p:cNvSpPr/>
            <p:nvPr/>
          </p:nvSpPr>
          <p:spPr>
            <a:xfrm>
              <a:off x="1266480" y="18504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17" name="CustomShape 8"/>
            <p:cNvSpPr/>
            <p:nvPr/>
          </p:nvSpPr>
          <p:spPr>
            <a:xfrm>
              <a:off x="1172520" y="5472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18" name="CustomShape 9"/>
            <p:cNvSpPr/>
            <p:nvPr/>
          </p:nvSpPr>
          <p:spPr>
            <a:xfrm>
              <a:off x="1172520" y="18504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19" name="CustomShape 10"/>
            <p:cNvSpPr/>
            <p:nvPr/>
          </p:nvSpPr>
          <p:spPr>
            <a:xfrm>
              <a:off x="1078920" y="5472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0" name="CustomShape 11"/>
            <p:cNvSpPr/>
            <p:nvPr/>
          </p:nvSpPr>
          <p:spPr>
            <a:xfrm>
              <a:off x="1078920" y="18504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1" name="CustomShape 12"/>
            <p:cNvSpPr/>
            <p:nvPr/>
          </p:nvSpPr>
          <p:spPr>
            <a:xfrm>
              <a:off x="985320" y="5472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2" name="CustomShape 13"/>
            <p:cNvSpPr/>
            <p:nvPr/>
          </p:nvSpPr>
          <p:spPr>
            <a:xfrm>
              <a:off x="985320" y="18504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3" name="CustomShape 14"/>
            <p:cNvSpPr/>
            <p:nvPr/>
          </p:nvSpPr>
          <p:spPr>
            <a:xfrm>
              <a:off x="891360" y="5472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4" name="CustomShape 15"/>
            <p:cNvSpPr/>
            <p:nvPr/>
          </p:nvSpPr>
          <p:spPr>
            <a:xfrm>
              <a:off x="891360" y="18504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5" name="CustomShape 16"/>
            <p:cNvSpPr/>
            <p:nvPr/>
          </p:nvSpPr>
          <p:spPr>
            <a:xfrm>
              <a:off x="1734840" y="5472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6" name="CustomShape 17"/>
            <p:cNvSpPr/>
            <p:nvPr/>
          </p:nvSpPr>
          <p:spPr>
            <a:xfrm>
              <a:off x="1734840" y="18504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7" name="CustomShape 18"/>
            <p:cNvSpPr/>
            <p:nvPr/>
          </p:nvSpPr>
          <p:spPr>
            <a:xfrm>
              <a:off x="1641240" y="5472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8" name="CustomShape 19"/>
            <p:cNvSpPr/>
            <p:nvPr/>
          </p:nvSpPr>
          <p:spPr>
            <a:xfrm>
              <a:off x="1641240" y="18504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29" name="CustomShape 20"/>
            <p:cNvSpPr/>
            <p:nvPr/>
          </p:nvSpPr>
          <p:spPr>
            <a:xfrm>
              <a:off x="1547640" y="5472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0" name="CustomShape 21"/>
            <p:cNvSpPr/>
            <p:nvPr/>
          </p:nvSpPr>
          <p:spPr>
            <a:xfrm>
              <a:off x="1547640" y="18504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1" name="CustomShape 22"/>
            <p:cNvSpPr/>
            <p:nvPr/>
          </p:nvSpPr>
          <p:spPr>
            <a:xfrm>
              <a:off x="1453680" y="5472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2" name="CustomShape 23"/>
            <p:cNvSpPr/>
            <p:nvPr/>
          </p:nvSpPr>
          <p:spPr>
            <a:xfrm>
              <a:off x="1453680" y="18504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3" name="CustomShape 24"/>
            <p:cNvSpPr/>
            <p:nvPr/>
          </p:nvSpPr>
          <p:spPr>
            <a:xfrm>
              <a:off x="1360080" y="5472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4" name="CustomShape 25"/>
            <p:cNvSpPr/>
            <p:nvPr/>
          </p:nvSpPr>
          <p:spPr>
            <a:xfrm>
              <a:off x="1360080" y="185040"/>
              <a:ext cx="39960" cy="43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pic>
        <p:nvPicPr>
          <p:cNvPr id="335" name="Picture 6" descr="Graphical user interface, text, application, chat or text message&#10;&#10;Description automatically generated"/>
          <p:cNvPicPr/>
          <p:nvPr/>
        </p:nvPicPr>
        <p:blipFill>
          <a:blip r:embed="rId1"/>
          <a:stretch/>
        </p:blipFill>
        <p:spPr>
          <a:xfrm>
            <a:off x="4943520" y="397440"/>
            <a:ext cx="3936600" cy="2176560"/>
          </a:xfrm>
          <a:prstGeom prst="rect">
            <a:avLst/>
          </a:prstGeom>
          <a:ln>
            <a:noFill/>
          </a:ln>
        </p:spPr>
      </p:pic>
      <p:sp>
        <p:nvSpPr>
          <p:cNvPr id="336" name="CustomShape 26"/>
          <p:cNvSpPr/>
          <p:nvPr/>
        </p:nvSpPr>
        <p:spPr>
          <a:xfrm>
            <a:off x="0" y="2425320"/>
            <a:ext cx="454680" cy="271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7" name="CustomShape 27"/>
          <p:cNvSpPr/>
          <p:nvPr/>
        </p:nvSpPr>
        <p:spPr>
          <a:xfrm>
            <a:off x="875160" y="2627280"/>
            <a:ext cx="3872880" cy="227016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000000"/>
              </a:buClr>
              <a:buFont typeface="Arial"/>
              <a:buChar char="•"/>
            </a:pPr>
            <a:r>
              <a:rPr b="1" lang="en-US" sz="1400" spc="-1" strike="noStrike">
                <a:solidFill>
                  <a:srgbClr val="000000"/>
                </a:solidFill>
                <a:latin typeface="Arial"/>
                <a:ea typeface="DejaVu Sans"/>
              </a:rPr>
              <a:t>Trainers manage: </a:t>
            </a:r>
            <a:endParaRPr b="0" lang="en-US" sz="14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400" spc="-1" strike="noStrike">
                <a:solidFill>
                  <a:srgbClr val="000000"/>
                </a:solidFill>
                <a:latin typeface="Arial"/>
                <a:ea typeface="DejaVu Sans"/>
              </a:rPr>
              <a:t>- Add and update any trainer</a:t>
            </a:r>
            <a:endParaRPr b="0" lang="en-US" sz="14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400" spc="-1" strike="noStrike">
                <a:solidFill>
                  <a:srgbClr val="000000"/>
                </a:solidFill>
                <a:latin typeface="Arial"/>
                <a:ea typeface="DejaVu Sans"/>
              </a:rPr>
              <a:t>-Crud Operation on Trainer Table</a:t>
            </a:r>
            <a:endParaRPr b="0" lang="en-US" sz="1400" spc="-1" strike="noStrike">
              <a:latin typeface="Arial"/>
            </a:endParaRPr>
          </a:p>
        </p:txBody>
      </p:sp>
      <p:pic>
        <p:nvPicPr>
          <p:cNvPr id="338" name="Picture 5" descr="Graphical user interface, text, application, chat or text message&#10;&#10;Description automatically generated"/>
          <p:cNvPicPr/>
          <p:nvPr/>
        </p:nvPicPr>
        <p:blipFill>
          <a:blip r:embed="rId2"/>
          <a:stretch/>
        </p:blipFill>
        <p:spPr>
          <a:xfrm>
            <a:off x="4943520" y="2858040"/>
            <a:ext cx="3936600" cy="2079360"/>
          </a:xfrm>
          <a:prstGeom prst="rect">
            <a:avLst/>
          </a:prstGeom>
          <a:ln>
            <a:noFill/>
          </a:ln>
        </p:spPr>
      </p:pic>
    </p:spTree>
  </p:cSld>
  <mc:AlternateContent>
    <mc:Choice Requires="p14">
      <p:transition spd="slow" p14:dur="2000"/>
    </mc:Choice>
    <mc:Fallback>
      <p:transition spd="slow"/>
    </mc:Fallback>
  </mc:AlternateContent>
  <p:timing>
    <p:tnLst>
      <p:par>
        <p:cTn id="223" dur="indefinite" restart="never" nodeType="tmRoot">
          <p:childTnLst>
            <p:seq>
              <p:cTn id="224" dur="indefinite" nodeType="mainSeq">
                <p:childTnLst>
                  <p:par>
                    <p:cTn id="225" fill="hold">
                      <p:stCondLst>
                        <p:cond delay="0"/>
                      </p:stCondLst>
                      <p:childTnLst>
                        <p:par>
                          <p:cTn id="226" fill="hold">
                            <p:stCondLst>
                              <p:cond delay="0"/>
                            </p:stCondLst>
                            <p:childTnLst>
                              <p:par>
                                <p:cTn id="227" nodeType="withEffect" fill="hold" presetClass="entr" presetID="10">
                                  <p:stCondLst>
                                    <p:cond delay="2000"/>
                                  </p:stCondLst>
                                  <p:iterate type="lt">
                                    <p:tmAbs val="100"/>
                                  </p:iterate>
                                  <p:childTnLst>
                                    <p:set>
                                      <p:cBhvr>
                                        <p:cTn id="228" dur="1" fill="hold">
                                          <p:stCondLst>
                                            <p:cond delay="0"/>
                                          </p:stCondLst>
                                        </p:cTn>
                                        <p:tgtEl>
                                          <p:spTgt spid="337">
                                            <p:txEl>
                                              <p:pRg st="0" end="0"/>
                                            </p:txEl>
                                          </p:spTgt>
                                        </p:tgtEl>
                                        <p:attrNameLst>
                                          <p:attrName>style.visibility</p:attrName>
                                        </p:attrNameLst>
                                      </p:cBhvr>
                                      <p:to>
                                        <p:strVal val="visible"/>
                                      </p:to>
                                    </p:set>
                                    <p:animEffect filter="fade" transition="in">
                                      <p:cBhvr additive="repl">
                                        <p:cTn id="229" dur="400"/>
                                        <p:tgtEl>
                                          <p:spTgt spid="337">
                                            <p:txEl>
                                              <p:pRg st="0" end="0"/>
                                            </p:txEl>
                                          </p:spTgt>
                                        </p:tgtEl>
                                      </p:cBhvr>
                                    </p:animEffec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0">
                                  <p:stCondLst>
                                    <p:cond delay="2000"/>
                                  </p:stCondLst>
                                  <p:iterate type="lt">
                                    <p:tmAbs val="100"/>
                                  </p:iterate>
                                  <p:childTnLst>
                                    <p:set>
                                      <p:cBhvr>
                                        <p:cTn id="233" dur="1" fill="hold">
                                          <p:stCondLst>
                                            <p:cond delay="0"/>
                                          </p:stCondLst>
                                        </p:cTn>
                                        <p:tgtEl>
                                          <p:spTgt spid="337">
                                            <p:txEl>
                                              <p:pRg st="1" end="1"/>
                                            </p:txEl>
                                          </p:spTgt>
                                        </p:tgtEl>
                                        <p:attrNameLst>
                                          <p:attrName>style.visibility</p:attrName>
                                        </p:attrNameLst>
                                      </p:cBhvr>
                                      <p:to>
                                        <p:strVal val="visible"/>
                                      </p:to>
                                    </p:set>
                                    <p:animEffect filter="fade" transition="in">
                                      <p:cBhvr additive="repl">
                                        <p:cTn id="234" dur="400"/>
                                        <p:tgtEl>
                                          <p:spTgt spid="337">
                                            <p:txEl>
                                              <p:pRg st="1" end="1"/>
                                            </p:txEl>
                                          </p:spTgt>
                                        </p:tgtEl>
                                      </p:cBhvr>
                                    </p:animEffect>
                                  </p:childTnLst>
                                </p:cTn>
                              </p:par>
                              <p:par>
                                <p:cTn id="235" nodeType="withEffect" fill="hold" presetClass="entr" presetID="10">
                                  <p:stCondLst>
                                    <p:cond delay="2000"/>
                                  </p:stCondLst>
                                  <p:iterate type="lt">
                                    <p:tmAbs val="100"/>
                                  </p:iterate>
                                  <p:childTnLst>
                                    <p:set>
                                      <p:cBhvr>
                                        <p:cTn id="236" dur="1" fill="hold">
                                          <p:stCondLst>
                                            <p:cond delay="0"/>
                                          </p:stCondLst>
                                        </p:cTn>
                                        <p:tgtEl>
                                          <p:spTgt spid="337">
                                            <p:txEl>
                                              <p:pRg st="2" end="2"/>
                                            </p:txEl>
                                          </p:spTgt>
                                        </p:tgtEl>
                                        <p:attrNameLst>
                                          <p:attrName>style.visibility</p:attrName>
                                        </p:attrNameLst>
                                      </p:cBhvr>
                                      <p:to>
                                        <p:strVal val="visible"/>
                                      </p:to>
                                    </p:set>
                                    <p:animEffect filter="fade" transition="in">
                                      <p:cBhvr additive="repl">
                                        <p:cTn id="237" dur="400"/>
                                        <p:tgtEl>
                                          <p:spTgt spid="337">
                                            <p:txEl>
                                              <p:pRg st="2" end="2"/>
                                            </p:txEl>
                                          </p:spTgt>
                                        </p:tgtEl>
                                      </p:cBhvr>
                                    </p:animEffect>
                                  </p:childTnLst>
                                </p:cTn>
                              </p:par>
                              <p:par>
                                <p:cTn id="238" nodeType="withEffect" fill="hold" presetClass="entr" presetID="10">
                                  <p:stCondLst>
                                    <p:cond delay="1000"/>
                                  </p:stCondLst>
                                  <p:iterate type="lt">
                                    <p:tmAbs val="100"/>
                                  </p:iterate>
                                  <p:childTnLst>
                                    <p:set>
                                      <p:cBhvr>
                                        <p:cTn id="239" dur="1" fill="hold">
                                          <p:stCondLst>
                                            <p:cond delay="0"/>
                                          </p:stCondLst>
                                        </p:cTn>
                                        <p:tgtEl>
                                          <p:spTgt spid="312"/>
                                        </p:tgtEl>
                                        <p:attrNameLst>
                                          <p:attrName>style.visibility</p:attrName>
                                        </p:attrNameLst>
                                      </p:cBhvr>
                                      <p:to>
                                        <p:strVal val="visible"/>
                                      </p:to>
                                    </p:set>
                                    <p:animEffect filter="fade" transition="in">
                                      <p:cBhvr additive="repl">
                                        <p:cTn id="240" dur="4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339" name="CustomShape 1"/>
          <p:cNvSpPr/>
          <p:nvPr/>
        </p:nvSpPr>
        <p:spPr>
          <a:xfrm>
            <a:off x="0" y="0"/>
            <a:ext cx="7677360" cy="5142960"/>
          </a:xfrm>
          <a:custGeom>
            <a:avLst/>
            <a:gdLst/>
            <a:ahLst/>
            <a:rect l="l" t="t" r="r" b="b"/>
            <a:pathLst>
              <a:path w="10237586" h="6858000">
                <a:moveTo>
                  <a:pt x="0" y="0"/>
                </a:moveTo>
                <a:lnTo>
                  <a:pt x="7061432" y="0"/>
                </a:lnTo>
                <a:lnTo>
                  <a:pt x="10237586" y="6858000"/>
                </a:lnTo>
                <a:lnTo>
                  <a:pt x="0" y="6858000"/>
                </a:lnTo>
                <a:close/>
              </a:path>
            </a:pathLst>
          </a:custGeom>
          <a:solidFill>
            <a:srgbClr val="000000">
              <a:alpha val="44000"/>
            </a:srgbClr>
          </a:solidFill>
          <a:ln>
            <a:noFill/>
          </a:ln>
        </p:spPr>
        <p:style>
          <a:lnRef idx="2">
            <a:schemeClr val="accent1">
              <a:shade val="50000"/>
            </a:schemeClr>
          </a:lnRef>
          <a:fillRef idx="1">
            <a:schemeClr val="accent1"/>
          </a:fillRef>
          <a:effectRef idx="0">
            <a:schemeClr val="accent1"/>
          </a:effectRef>
          <a:fontRef idx="minor"/>
        </p:style>
      </p:sp>
      <p:sp>
        <p:nvSpPr>
          <p:cNvPr id="340" name="CustomShape 2"/>
          <p:cNvSpPr/>
          <p:nvPr/>
        </p:nvSpPr>
        <p:spPr>
          <a:xfrm>
            <a:off x="0" y="0"/>
            <a:ext cx="7034400" cy="5142960"/>
          </a:xfrm>
          <a:custGeom>
            <a:avLst/>
            <a:gdLst/>
            <a:ahLst/>
            <a:rect l="l" t="t" r="r" b="b"/>
            <a:pathLst>
              <a:path w="9380336" h="6858000">
                <a:moveTo>
                  <a:pt x="0" y="0"/>
                </a:moveTo>
                <a:lnTo>
                  <a:pt x="6204182" y="0"/>
                </a:lnTo>
                <a:lnTo>
                  <a:pt x="9380336" y="6858000"/>
                </a:lnTo>
                <a:lnTo>
                  <a:pt x="0" y="6858000"/>
                </a:lnTo>
                <a:close/>
              </a:path>
            </a:pathLst>
          </a:cu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p:style>
      </p:sp>
      <p:sp>
        <p:nvSpPr>
          <p:cNvPr id="341" name="CustomShape 3"/>
          <p:cNvSpPr/>
          <p:nvPr/>
        </p:nvSpPr>
        <p:spPr>
          <a:xfrm>
            <a:off x="628560" y="273960"/>
            <a:ext cx="7886160" cy="993600"/>
          </a:xfrm>
          <a:prstGeom prst="rect">
            <a:avLst/>
          </a:prstGeom>
          <a:noFill/>
          <a:ln>
            <a:noFill/>
          </a:ln>
        </p:spPr>
        <p:style>
          <a:lnRef idx="0"/>
          <a:fillRef idx="0"/>
          <a:effectRef idx="0"/>
          <a:fontRef idx="minor"/>
        </p:style>
        <p:txBody>
          <a:bodyPr lIns="90000" rIns="90000" tIns="45000" bIns="45000" anchor="ctr">
            <a:normAutofit/>
          </a:bodyPr>
          <a:p>
            <a:pPr>
              <a:lnSpc>
                <a:spcPct val="90000"/>
              </a:lnSpc>
              <a:spcAft>
                <a:spcPts val="601"/>
              </a:spcAft>
            </a:pPr>
            <a:r>
              <a:rPr b="0" lang="en-US" sz="2800" spc="-1" strike="noStrike">
                <a:solidFill>
                  <a:srgbClr val="ffffff"/>
                </a:solidFill>
                <a:latin typeface="Arial"/>
                <a:ea typeface="DejaVu Sans"/>
              </a:rPr>
              <a:t>Project Feature</a:t>
            </a:r>
            <a:br/>
            <a:r>
              <a:rPr b="0" lang="en-US" sz="2800" spc="-1" strike="noStrike">
                <a:solidFill>
                  <a:srgbClr val="ffffff"/>
                </a:solidFill>
                <a:latin typeface="Arial"/>
                <a:ea typeface="DejaVu Sans"/>
              </a:rPr>
              <a:t>      Admin</a:t>
            </a:r>
            <a:endParaRPr b="0" lang="en-US" sz="2800" spc="-1" strike="noStrike">
              <a:latin typeface="Arial"/>
            </a:endParaRPr>
          </a:p>
        </p:txBody>
      </p:sp>
      <p:sp>
        <p:nvSpPr>
          <p:cNvPr id="342" name="CustomShape 4"/>
          <p:cNvSpPr/>
          <p:nvPr/>
        </p:nvSpPr>
        <p:spPr>
          <a:xfrm>
            <a:off x="628560" y="1515960"/>
            <a:ext cx="4280040" cy="311616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Training manage: </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View , delete any training or job category with all relational table</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-Crud Operation on Training Table</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pic>
        <p:nvPicPr>
          <p:cNvPr id="343" name="Picture 6" descr="Graphical user interface, application&#10;&#10;Description automatically generated"/>
          <p:cNvPicPr/>
          <p:nvPr/>
        </p:nvPicPr>
        <p:blipFill>
          <a:blip r:embed="rId1"/>
          <a:stretch/>
        </p:blipFill>
        <p:spPr>
          <a:xfrm>
            <a:off x="4905000" y="547560"/>
            <a:ext cx="3997800" cy="2027880"/>
          </a:xfrm>
          <a:prstGeom prst="rect">
            <a:avLst/>
          </a:prstGeom>
          <a:ln>
            <a:noFill/>
          </a:ln>
        </p:spPr>
      </p:pic>
      <p:pic>
        <p:nvPicPr>
          <p:cNvPr id="344" name="Picture 9" descr="Graphical user interface, application&#10;&#10;Description automatically generated"/>
          <p:cNvPicPr/>
          <p:nvPr/>
        </p:nvPicPr>
        <p:blipFill>
          <a:blip r:embed="rId2"/>
          <a:stretch/>
        </p:blipFill>
        <p:spPr>
          <a:xfrm>
            <a:off x="4822200" y="2849760"/>
            <a:ext cx="4077360" cy="185184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5" name="CustomShape 1"/>
          <p:cNvSpPr/>
          <p:nvPr/>
        </p:nvSpPr>
        <p:spPr>
          <a:xfrm>
            <a:off x="0" y="0"/>
            <a:ext cx="9143280" cy="5142960"/>
          </a:xfrm>
          <a:prstGeom prst="rect">
            <a:avLst/>
          </a:prstGeom>
          <a:solidFill>
            <a:schemeClr val="tx1"/>
          </a:solidFill>
          <a:ln w="12600">
            <a:noFill/>
          </a:ln>
        </p:spPr>
        <p:style>
          <a:lnRef idx="2">
            <a:schemeClr val="accent1">
              <a:shade val="50000"/>
            </a:schemeClr>
          </a:lnRef>
          <a:fillRef idx="1">
            <a:schemeClr val="accent1"/>
          </a:fillRef>
          <a:effectRef idx="0">
            <a:schemeClr val="accent1"/>
          </a:effectRef>
          <a:fontRef idx="minor"/>
        </p:style>
      </p:sp>
      <p:sp>
        <p:nvSpPr>
          <p:cNvPr id="346" name="CustomShape 2"/>
          <p:cNvSpPr/>
          <p:nvPr/>
        </p:nvSpPr>
        <p:spPr>
          <a:xfrm>
            <a:off x="628560" y="1231200"/>
            <a:ext cx="3292560" cy="991800"/>
          </a:xfrm>
          <a:prstGeom prst="rect">
            <a:avLst/>
          </a:prstGeom>
          <a:noFill/>
          <a:ln>
            <a:noFill/>
          </a:ln>
        </p:spPr>
        <p:style>
          <a:lnRef idx="0"/>
          <a:fillRef idx="0"/>
          <a:effectRef idx="0"/>
          <a:fontRef idx="minor"/>
        </p:style>
        <p:txBody>
          <a:bodyPr lIns="90000" rIns="90000" tIns="45000" bIns="45000">
            <a:normAutofit/>
          </a:bodyPr>
          <a:p>
            <a:pPr>
              <a:lnSpc>
                <a:spcPct val="90000"/>
              </a:lnSpc>
              <a:spcAft>
                <a:spcPts val="601"/>
              </a:spcAft>
            </a:pPr>
            <a:r>
              <a:rPr b="0" lang="en-US" sz="3000" spc="-1" strike="noStrike">
                <a:solidFill>
                  <a:srgbClr val="ffffff"/>
                </a:solidFill>
                <a:latin typeface="Arial"/>
                <a:ea typeface="DejaVu Sans"/>
              </a:rPr>
              <a:t>Project Feature</a:t>
            </a:r>
            <a:br/>
            <a:r>
              <a:rPr b="0" lang="en-US" sz="3000" spc="-1" strike="noStrike">
                <a:solidFill>
                  <a:srgbClr val="ffffff"/>
                </a:solidFill>
                <a:latin typeface="Arial"/>
                <a:ea typeface="DejaVu Sans"/>
              </a:rPr>
              <a:t>      Admin</a:t>
            </a:r>
            <a:endParaRPr b="0" lang="en-US" sz="3000" spc="-1" strike="noStrike">
              <a:latin typeface="Arial"/>
            </a:endParaRPr>
          </a:p>
        </p:txBody>
      </p:sp>
      <p:sp>
        <p:nvSpPr>
          <p:cNvPr id="347" name="CustomShape 3"/>
          <p:cNvSpPr/>
          <p:nvPr/>
        </p:nvSpPr>
        <p:spPr>
          <a:xfrm>
            <a:off x="628560" y="2359800"/>
            <a:ext cx="3292560" cy="183996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Training manage: </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Add new training with category name</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-Crud Operation on Training Table</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grpSp>
        <p:nvGrpSpPr>
          <p:cNvPr id="348" name="Group 4"/>
          <p:cNvGrpSpPr/>
          <p:nvPr/>
        </p:nvGrpSpPr>
        <p:grpSpPr>
          <a:xfrm>
            <a:off x="4572000" y="631080"/>
            <a:ext cx="3944880" cy="3529800"/>
            <a:chOff x="4572000" y="631080"/>
            <a:chExt cx="3944880" cy="3529800"/>
          </a:xfrm>
        </p:grpSpPr>
        <p:grpSp>
          <p:nvGrpSpPr>
            <p:cNvPr id="349" name="Group 5"/>
            <p:cNvGrpSpPr/>
            <p:nvPr/>
          </p:nvGrpSpPr>
          <p:grpSpPr>
            <a:xfrm>
              <a:off x="4572000" y="631080"/>
              <a:ext cx="3944880" cy="3529800"/>
              <a:chOff x="4572000" y="631080"/>
              <a:chExt cx="3944880" cy="3529800"/>
            </a:xfrm>
          </p:grpSpPr>
          <p:sp>
            <p:nvSpPr>
              <p:cNvPr id="350" name="CustomShape 6"/>
              <p:cNvSpPr/>
              <p:nvPr/>
            </p:nvSpPr>
            <p:spPr>
              <a:xfrm>
                <a:off x="4572000" y="631080"/>
                <a:ext cx="3944880" cy="3529800"/>
              </a:xfrm>
              <a:custGeom>
                <a:avLst/>
                <a:gdLst/>
                <a:ah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600">
                <a:noFill/>
              </a:ln>
            </p:spPr>
            <p:style>
              <a:lnRef idx="2">
                <a:schemeClr val="accent1">
                  <a:shade val="50000"/>
                </a:schemeClr>
              </a:lnRef>
              <a:fillRef idx="1">
                <a:schemeClr val="accent1"/>
              </a:fillRef>
              <a:effectRef idx="0">
                <a:schemeClr val="accent1"/>
              </a:effectRef>
              <a:fontRef idx="minor"/>
            </p:style>
          </p:sp>
          <p:sp>
            <p:nvSpPr>
              <p:cNvPr id="351" name="CustomShape 7"/>
              <p:cNvSpPr/>
              <p:nvPr/>
            </p:nvSpPr>
            <p:spPr>
              <a:xfrm>
                <a:off x="4572000" y="631080"/>
                <a:ext cx="3944880" cy="3529800"/>
              </a:xfrm>
              <a:custGeom>
                <a:avLst/>
                <a:gdLst/>
                <a:ah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600">
                <a:noFill/>
              </a:ln>
            </p:spPr>
            <p:style>
              <a:lnRef idx="2">
                <a:schemeClr val="accent1">
                  <a:shade val="50000"/>
                </a:schemeClr>
              </a:lnRef>
              <a:fillRef idx="1">
                <a:schemeClr val="accent1"/>
              </a:fillRef>
              <a:effectRef idx="0">
                <a:schemeClr val="accent1"/>
              </a:effectRef>
              <a:fontRef idx="minor"/>
            </p:style>
          </p:sp>
        </p:grpSp>
        <p:grpSp>
          <p:nvGrpSpPr>
            <p:cNvPr id="352" name="Group 8"/>
            <p:cNvGrpSpPr/>
            <p:nvPr/>
          </p:nvGrpSpPr>
          <p:grpSpPr>
            <a:xfrm>
              <a:off x="4572000" y="3103560"/>
              <a:ext cx="3944880" cy="1057320"/>
              <a:chOff x="4572000" y="3103560"/>
              <a:chExt cx="3944880" cy="1057320"/>
            </a:xfrm>
          </p:grpSpPr>
          <p:sp>
            <p:nvSpPr>
              <p:cNvPr id="353" name="CustomShape 9"/>
              <p:cNvSpPr/>
              <p:nvPr/>
            </p:nvSpPr>
            <p:spPr>
              <a:xfrm>
                <a:off x="4572000" y="3103560"/>
                <a:ext cx="3944880" cy="1057320"/>
              </a:xfrm>
              <a:custGeom>
                <a:avLst/>
                <a:gdLst/>
                <a:ah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54" name="CustomShape 10"/>
              <p:cNvSpPr/>
              <p:nvPr/>
            </p:nvSpPr>
            <p:spPr>
              <a:xfrm>
                <a:off x="4572000" y="3103560"/>
                <a:ext cx="3944880" cy="1057320"/>
              </a:xfrm>
              <a:custGeom>
                <a:avLst/>
                <a:gdLst/>
                <a:ah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rotWithShape="0">
                <a:blip r:embed="rId1">
                  <a:alphaModFix amt="57000"/>
                </a:blip>
                <a:tile/>
              </a:blipFill>
              <a:ln>
                <a:noFill/>
              </a:ln>
            </p:spPr>
            <p:style>
              <a:lnRef idx="2">
                <a:schemeClr val="accent1">
                  <a:shade val="50000"/>
                </a:schemeClr>
              </a:lnRef>
              <a:fillRef idx="1">
                <a:schemeClr val="accent1"/>
              </a:fillRef>
              <a:effectRef idx="0">
                <a:schemeClr val="accent1"/>
              </a:effectRef>
              <a:fontRef idx="minor"/>
            </p:style>
          </p:sp>
        </p:grpSp>
      </p:grpSp>
      <p:pic>
        <p:nvPicPr>
          <p:cNvPr id="355" name="Picture 6" descr="Graphical user interface, text, application, chat or text message&#10;&#10;Description automatically generated"/>
          <p:cNvPicPr/>
          <p:nvPr/>
        </p:nvPicPr>
        <p:blipFill>
          <a:blip r:embed="rId2"/>
          <a:stretch/>
        </p:blipFill>
        <p:spPr>
          <a:xfrm>
            <a:off x="4582800" y="1338480"/>
            <a:ext cx="3858480" cy="19371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6" name="CustomShape 1"/>
          <p:cNvSpPr/>
          <p:nvPr/>
        </p:nvSpPr>
        <p:spPr>
          <a:xfrm rot="16200000">
            <a:off x="966600" y="286560"/>
            <a:ext cx="1649520" cy="2506320"/>
          </a:xfrm>
          <a:prstGeom prst="downArrow">
            <a:avLst>
              <a:gd name="adj1" fmla="val 100000"/>
              <a:gd name="adj2" fmla="val 15788"/>
            </a:avLst>
          </a:prstGeom>
          <a:solidFill>
            <a:srgbClr val="404040"/>
          </a:solidFill>
          <a:ln w="54000">
            <a:noFill/>
          </a:ln>
        </p:spPr>
        <p:style>
          <a:lnRef idx="2">
            <a:schemeClr val="accent1">
              <a:shade val="50000"/>
            </a:schemeClr>
          </a:lnRef>
          <a:fillRef idx="1">
            <a:schemeClr val="accent1"/>
          </a:fillRef>
          <a:effectRef idx="0">
            <a:schemeClr val="accent1"/>
          </a:effectRef>
          <a:fontRef idx="minor"/>
        </p:style>
      </p:sp>
      <p:sp>
        <p:nvSpPr>
          <p:cNvPr id="357" name="CustomShape 2"/>
          <p:cNvSpPr/>
          <p:nvPr/>
        </p:nvSpPr>
        <p:spPr>
          <a:xfrm>
            <a:off x="725040" y="903240"/>
            <a:ext cx="2001240" cy="1335240"/>
          </a:xfrm>
          <a:prstGeom prst="rect">
            <a:avLst/>
          </a:prstGeom>
          <a:noFill/>
          <a:ln>
            <a:noFill/>
          </a:ln>
        </p:spPr>
        <p:style>
          <a:lnRef idx="0"/>
          <a:fillRef idx="0"/>
          <a:effectRef idx="0"/>
          <a:fontRef idx="minor"/>
        </p:style>
        <p:txBody>
          <a:bodyPr lIns="90000" rIns="90000" tIns="45000" bIns="45000" anchor="ctr">
            <a:normAutofit/>
          </a:bodyPr>
          <a:p>
            <a:pPr>
              <a:lnSpc>
                <a:spcPct val="90000"/>
              </a:lnSpc>
              <a:spcAft>
                <a:spcPts val="601"/>
              </a:spcAft>
            </a:pPr>
            <a:r>
              <a:rPr b="0" lang="en-US" sz="2400" spc="-1" strike="noStrike">
                <a:solidFill>
                  <a:srgbClr val="ffffff"/>
                </a:solidFill>
                <a:latin typeface="Arial"/>
                <a:ea typeface="DejaVu Sans"/>
              </a:rPr>
              <a:t>Project Feature</a:t>
            </a:r>
            <a:br/>
            <a:r>
              <a:rPr b="0" lang="en-US" sz="2400" spc="-1" strike="noStrike">
                <a:solidFill>
                  <a:srgbClr val="ffffff"/>
                </a:solidFill>
                <a:latin typeface="Arial"/>
                <a:ea typeface="DejaVu Sans"/>
              </a:rPr>
              <a:t>      Admin</a:t>
            </a:r>
            <a:endParaRPr b="0" lang="en-US" sz="2400" spc="-1" strike="noStrike">
              <a:latin typeface="Arial"/>
            </a:endParaRPr>
          </a:p>
        </p:txBody>
      </p:sp>
      <p:sp>
        <p:nvSpPr>
          <p:cNvPr id="358" name="CustomShape 3"/>
          <p:cNvSpPr/>
          <p:nvPr/>
        </p:nvSpPr>
        <p:spPr>
          <a:xfrm>
            <a:off x="725040" y="2527200"/>
            <a:ext cx="2508120" cy="1927440"/>
          </a:xfrm>
          <a:prstGeom prst="rect">
            <a:avLst/>
          </a:prstGeom>
          <a:noFill/>
          <a:ln>
            <a:noFill/>
          </a:ln>
        </p:spPr>
        <p:style>
          <a:lnRef idx="0"/>
          <a:fillRef idx="0"/>
          <a:effectRef idx="0"/>
          <a:fontRef idx="minor"/>
        </p:style>
        <p:txBody>
          <a:bodyPr lIns="90000" rIns="90000" tIns="45000" bIns="45000" anchor="ctr">
            <a:normAutofit fontScale="80000"/>
          </a:bodyPr>
          <a:p>
            <a:pPr marL="228600" indent="-227880">
              <a:lnSpc>
                <a:spcPct val="90000"/>
              </a:lnSpc>
              <a:spcBef>
                <a:spcPts val="1001"/>
              </a:spcBef>
              <a:spcAft>
                <a:spcPts val="601"/>
              </a:spcAft>
              <a:buClr>
                <a:srgbClr val="000000"/>
              </a:buClr>
              <a:buFont typeface="Arial"/>
              <a:buChar char="•"/>
            </a:pPr>
            <a:r>
              <a:rPr b="1" lang="en-US" sz="1200" spc="-1" strike="noStrike">
                <a:solidFill>
                  <a:srgbClr val="000000"/>
                </a:solidFill>
                <a:latin typeface="Arial"/>
                <a:ea typeface="DejaVu Sans"/>
              </a:rPr>
              <a:t>Trainee manage: </a:t>
            </a:r>
            <a:endParaRPr b="0" lang="en-US" sz="12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200" spc="-1" strike="noStrike">
                <a:solidFill>
                  <a:srgbClr val="000000"/>
                </a:solidFill>
                <a:latin typeface="Arial"/>
                <a:ea typeface="DejaVu Sans"/>
              </a:rPr>
              <a:t>- showing all trainee and trainers for individual training</a:t>
            </a:r>
            <a:endParaRPr b="0" lang="en-US" sz="12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200" spc="-1" strike="noStrike">
                <a:solidFill>
                  <a:srgbClr val="000000"/>
                </a:solidFill>
                <a:latin typeface="Arial"/>
                <a:ea typeface="DejaVu Sans"/>
              </a:rPr>
              <a:t>-Delete any trainee from training</a:t>
            </a:r>
            <a:endParaRPr b="0" lang="en-US" sz="12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200" spc="-1" strike="noStrike">
                <a:solidFill>
                  <a:srgbClr val="000000"/>
                </a:solidFill>
                <a:latin typeface="Arial"/>
                <a:ea typeface="DejaVu Sans"/>
              </a:rPr>
              <a:t>-View any trainee info</a:t>
            </a:r>
            <a:endParaRPr b="0" lang="en-US" sz="12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200" spc="-1" strike="noStrike">
                <a:solidFill>
                  <a:srgbClr val="000000"/>
                </a:solidFill>
                <a:latin typeface="Arial"/>
                <a:ea typeface="DejaVu Sans"/>
              </a:rPr>
              <a:t>-Crud Operation on trainee Table</a:t>
            </a:r>
            <a:endParaRPr b="0" lang="en-US" sz="1200" spc="-1" strike="noStrike">
              <a:latin typeface="Arial"/>
            </a:endParaRPr>
          </a:p>
          <a:p>
            <a:pPr>
              <a:lnSpc>
                <a:spcPct val="90000"/>
              </a:lnSpc>
              <a:spcBef>
                <a:spcPts val="1001"/>
              </a:spcBef>
              <a:spcAft>
                <a:spcPts val="601"/>
              </a:spcAft>
            </a:pPr>
            <a:endParaRPr b="0" lang="en-US" sz="1200" spc="-1" strike="noStrike">
              <a:latin typeface="Arial"/>
            </a:endParaRPr>
          </a:p>
        </p:txBody>
      </p:sp>
      <p:pic>
        <p:nvPicPr>
          <p:cNvPr id="359" name="Picture 6" descr="Graphical user interface, text, application, email&#10;&#10;Description automatically generated"/>
          <p:cNvPicPr/>
          <p:nvPr/>
        </p:nvPicPr>
        <p:blipFill>
          <a:blip r:embed="rId1"/>
          <a:stretch/>
        </p:blipFill>
        <p:spPr>
          <a:xfrm>
            <a:off x="3496680" y="1052280"/>
            <a:ext cx="5392800" cy="30538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0" name="CustomShape 1"/>
          <p:cNvSpPr/>
          <p:nvPr/>
        </p:nvSpPr>
        <p:spPr>
          <a:xfrm>
            <a:off x="486720" y="471960"/>
            <a:ext cx="2628360" cy="1216080"/>
          </a:xfrm>
          <a:prstGeom prst="rect">
            <a:avLst/>
          </a:prstGeom>
          <a:noFill/>
          <a:ln>
            <a:noFill/>
          </a:ln>
        </p:spPr>
        <p:style>
          <a:lnRef idx="0"/>
          <a:fillRef idx="0"/>
          <a:effectRef idx="0"/>
          <a:fontRef idx="minor"/>
        </p:style>
        <p:txBody>
          <a:bodyPr lIns="90000" rIns="90000" tIns="45000" bIns="45000" anchor="ctr">
            <a:normAutofit/>
          </a:bodyPr>
          <a:p>
            <a:pPr>
              <a:lnSpc>
                <a:spcPct val="90000"/>
              </a:lnSpc>
              <a:spcAft>
                <a:spcPts val="601"/>
              </a:spcAft>
            </a:pPr>
            <a:r>
              <a:rPr b="0" lang="en-US" sz="2800" spc="-1" strike="noStrike">
                <a:solidFill>
                  <a:srgbClr val="000000"/>
                </a:solidFill>
                <a:latin typeface="Arial"/>
                <a:ea typeface="DejaVu Sans"/>
              </a:rPr>
              <a:t>Project Feature</a:t>
            </a:r>
            <a:br/>
            <a:r>
              <a:rPr b="0" lang="en-US" sz="2800" spc="-1" strike="noStrike">
                <a:solidFill>
                  <a:srgbClr val="000000"/>
                </a:solidFill>
                <a:latin typeface="Arial"/>
                <a:ea typeface="DejaVu Sans"/>
              </a:rPr>
              <a:t>      Admin</a:t>
            </a:r>
            <a:endParaRPr b="0" lang="en-US" sz="2800" spc="-1" strike="noStrike">
              <a:latin typeface="Arial"/>
            </a:endParaRPr>
          </a:p>
        </p:txBody>
      </p:sp>
      <p:sp>
        <p:nvSpPr>
          <p:cNvPr id="361" name="CustomShape 2"/>
          <p:cNvSpPr/>
          <p:nvPr/>
        </p:nvSpPr>
        <p:spPr>
          <a:xfrm>
            <a:off x="486720" y="1828800"/>
            <a:ext cx="2628360" cy="283824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Trainee manage: </a:t>
            </a:r>
            <a:endParaRPr b="0" lang="en-US" sz="15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 Add new trainee in specific training</a:t>
            </a:r>
            <a:endParaRPr b="0" lang="en-US" sz="15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-Crud Operation on trainee Table</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sp>
        <p:nvSpPr>
          <p:cNvPr id="362" name="CustomShape 3"/>
          <p:cNvSpPr/>
          <p:nvPr/>
        </p:nvSpPr>
        <p:spPr>
          <a:xfrm>
            <a:off x="3479400" y="0"/>
            <a:ext cx="5663880" cy="514296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363" name="CustomShape 4"/>
          <p:cNvSpPr/>
          <p:nvPr/>
        </p:nvSpPr>
        <p:spPr>
          <a:xfrm>
            <a:off x="3842640" y="418320"/>
            <a:ext cx="4937400" cy="4303800"/>
          </a:xfrm>
          <a:prstGeom prst="roundRect">
            <a:avLst>
              <a:gd name="adj" fmla="val 0"/>
            </a:avLst>
          </a:prstGeom>
          <a:solidFill>
            <a:srgbClr val="ffffff"/>
          </a:solidFill>
          <a:ln w="9360">
            <a:solidFill>
              <a:srgbClr val="c8caca"/>
            </a:solidFill>
          </a:ln>
          <a:effectLst>
            <a:outerShdw algn="t" blurRad="5715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364" name="Picture 5" descr="Graphical user interface, text, application, chat or text message&#10;&#10;Description automatically generated"/>
          <p:cNvPicPr/>
          <p:nvPr/>
        </p:nvPicPr>
        <p:blipFill>
          <a:blip r:embed="rId1"/>
          <a:stretch/>
        </p:blipFill>
        <p:spPr>
          <a:xfrm>
            <a:off x="3968280" y="1242000"/>
            <a:ext cx="4600080" cy="24620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5" name="CustomShape 1"/>
          <p:cNvSpPr/>
          <p:nvPr/>
        </p:nvSpPr>
        <p:spPr>
          <a:xfrm>
            <a:off x="252360" y="227520"/>
            <a:ext cx="3250080" cy="4421880"/>
          </a:xfrm>
          <a:prstGeom prst="rect">
            <a:avLst/>
          </a:prstGeom>
          <a:solidFill>
            <a:schemeClr val="tx1">
              <a:lumMod val="75000"/>
              <a:lumOff val="25000"/>
            </a:schemeClr>
          </a:solidFill>
          <a:ln cap="sq" w="12708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p:style>
      </p:sp>
      <p:sp>
        <p:nvSpPr>
          <p:cNvPr id="366" name="CustomShape 2"/>
          <p:cNvSpPr/>
          <p:nvPr/>
        </p:nvSpPr>
        <p:spPr>
          <a:xfrm>
            <a:off x="445680" y="480240"/>
            <a:ext cx="2865960" cy="1008000"/>
          </a:xfrm>
          <a:prstGeom prst="rect">
            <a:avLst/>
          </a:prstGeom>
          <a:noFill/>
          <a:ln>
            <a:noFill/>
          </a:ln>
        </p:spPr>
        <p:style>
          <a:lnRef idx="0"/>
          <a:fillRef idx="0"/>
          <a:effectRef idx="0"/>
          <a:fontRef idx="minor"/>
        </p:style>
        <p:txBody>
          <a:bodyPr lIns="90000" rIns="90000" tIns="45000" bIns="45000" anchor="ctr">
            <a:normAutofit/>
          </a:bodyPr>
          <a:p>
            <a:pPr>
              <a:lnSpc>
                <a:spcPct val="90000"/>
              </a:lnSpc>
              <a:spcAft>
                <a:spcPts val="601"/>
              </a:spcAft>
            </a:pPr>
            <a:r>
              <a:rPr b="0" lang="en-US" sz="2700" spc="-1" strike="noStrike">
                <a:solidFill>
                  <a:srgbClr val="ffffff"/>
                </a:solidFill>
                <a:latin typeface="Arial"/>
                <a:ea typeface="DejaVu Sans"/>
              </a:rPr>
              <a:t>Project Feature</a:t>
            </a:r>
            <a:br/>
            <a:r>
              <a:rPr b="0" lang="en-US" sz="2700" spc="-1" strike="noStrike">
                <a:solidFill>
                  <a:srgbClr val="ffffff"/>
                </a:solidFill>
                <a:latin typeface="Arial"/>
                <a:ea typeface="DejaVu Sans"/>
              </a:rPr>
              <a:t>      Admin</a:t>
            </a:r>
            <a:endParaRPr b="0" lang="en-US" sz="2700" spc="-1" strike="noStrike">
              <a:latin typeface="Arial"/>
            </a:endParaRPr>
          </a:p>
        </p:txBody>
      </p:sp>
      <p:sp>
        <p:nvSpPr>
          <p:cNvPr id="367" name="Line 3"/>
          <p:cNvSpPr/>
          <p:nvPr/>
        </p:nvSpPr>
        <p:spPr>
          <a:xfrm>
            <a:off x="527760" y="1537920"/>
            <a:ext cx="2764080" cy="0"/>
          </a:xfrm>
          <a:prstGeom prst="line">
            <a:avLst/>
          </a:prstGeom>
          <a:ln w="22320">
            <a:solidFill>
              <a:srgbClr val="e7e6e6"/>
            </a:solidFill>
          </a:ln>
        </p:spPr>
        <p:style>
          <a:lnRef idx="1">
            <a:schemeClr val="accent1"/>
          </a:lnRef>
          <a:fillRef idx="0">
            <a:schemeClr val="accent1"/>
          </a:fillRef>
          <a:effectRef idx="0">
            <a:schemeClr val="accent1"/>
          </a:effectRef>
          <a:fontRef idx="minor"/>
        </p:style>
      </p:sp>
      <p:sp>
        <p:nvSpPr>
          <p:cNvPr id="368" name="CustomShape 4"/>
          <p:cNvSpPr/>
          <p:nvPr/>
        </p:nvSpPr>
        <p:spPr>
          <a:xfrm>
            <a:off x="445320" y="1591200"/>
            <a:ext cx="2865960" cy="282888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ffffff"/>
              </a:buClr>
              <a:buFont typeface="Arial"/>
              <a:buChar char="•"/>
            </a:pPr>
            <a:r>
              <a:rPr b="1" lang="en-US" sz="1500" spc="-1" strike="noStrike">
                <a:solidFill>
                  <a:srgbClr val="ffffff"/>
                </a:solidFill>
                <a:latin typeface="Arial"/>
                <a:ea typeface="DejaVu Sans"/>
              </a:rPr>
              <a:t>Trainee manage: </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 Details of a trainee info in details tab</a:t>
            </a:r>
            <a:endParaRPr b="0" lang="en-US" sz="15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500" spc="-1" strike="noStrike">
                <a:solidFill>
                  <a:srgbClr val="ffffff"/>
                </a:solidFill>
                <a:latin typeface="Arial"/>
                <a:ea typeface="DejaVu Sans"/>
              </a:rPr>
              <a:t>-Crud Operation on trainee Table</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pic>
        <p:nvPicPr>
          <p:cNvPr id="369" name="Picture 5" descr="Graphical user interface, application&#10;&#10;Description automatically generated"/>
          <p:cNvPicPr/>
          <p:nvPr/>
        </p:nvPicPr>
        <p:blipFill>
          <a:blip r:embed="rId1"/>
          <a:stretch/>
        </p:blipFill>
        <p:spPr>
          <a:xfrm>
            <a:off x="3832920" y="903600"/>
            <a:ext cx="5162400" cy="306756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0" y="0"/>
            <a:ext cx="914328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3" name="CustomShape 2"/>
          <p:cNvSpPr/>
          <p:nvPr/>
        </p:nvSpPr>
        <p:spPr>
          <a:xfrm>
            <a:off x="0" y="0"/>
            <a:ext cx="4594320" cy="5142600"/>
          </a:xfrm>
          <a:custGeom>
            <a:avLst/>
            <a:gdLst/>
            <a:ah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54" name="CustomShape 3"/>
          <p:cNvSpPr/>
          <p:nvPr/>
        </p:nvSpPr>
        <p:spPr>
          <a:xfrm>
            <a:off x="575640" y="972360"/>
            <a:ext cx="3165120" cy="143028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600" spc="-1" strike="noStrike">
                <a:solidFill>
                  <a:srgbClr val="ffffff"/>
                </a:solidFill>
                <a:latin typeface="Arial"/>
                <a:ea typeface="DejaVu Sans"/>
              </a:rPr>
              <a:t>Project Feature</a:t>
            </a:r>
            <a:endParaRPr b="0" lang="en-US" sz="3600" spc="-1" strike="noStrike">
              <a:latin typeface="Arial"/>
            </a:endParaRPr>
          </a:p>
        </p:txBody>
      </p:sp>
      <p:grpSp>
        <p:nvGrpSpPr>
          <p:cNvPr id="155" name="Group 4"/>
          <p:cNvGrpSpPr/>
          <p:nvPr/>
        </p:nvGrpSpPr>
        <p:grpSpPr>
          <a:xfrm>
            <a:off x="479880" y="480240"/>
            <a:ext cx="845640" cy="634320"/>
            <a:chOff x="479880" y="480240"/>
            <a:chExt cx="845640" cy="634320"/>
          </a:xfrm>
        </p:grpSpPr>
        <p:sp>
          <p:nvSpPr>
            <p:cNvPr id="156" name="CustomShape 5"/>
            <p:cNvSpPr/>
            <p:nvPr/>
          </p:nvSpPr>
          <p:spPr>
            <a:xfrm>
              <a:off x="479880" y="668880"/>
              <a:ext cx="505800" cy="44568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157" name="CustomShape 6"/>
            <p:cNvSpPr/>
            <p:nvPr/>
          </p:nvSpPr>
          <p:spPr>
            <a:xfrm>
              <a:off x="913320" y="480240"/>
              <a:ext cx="412200" cy="3632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sp>
        <p:nvSpPr>
          <p:cNvPr id="158" name="CustomShape 7"/>
          <p:cNvSpPr/>
          <p:nvPr/>
        </p:nvSpPr>
        <p:spPr>
          <a:xfrm>
            <a:off x="575640" y="2571840"/>
            <a:ext cx="3055680" cy="2055240"/>
          </a:xfrm>
          <a:prstGeom prst="rect">
            <a:avLst/>
          </a:prstGeom>
          <a:noFill/>
          <a:ln>
            <a:noFill/>
          </a:ln>
        </p:spPr>
        <p:style>
          <a:lnRef idx="0"/>
          <a:fillRef idx="0"/>
          <a:effectRef idx="0"/>
          <a:fontRef idx="minor"/>
        </p:style>
        <p:txBody>
          <a:bodyPr lIns="90000" rIns="90000" tIns="45000" bIns="45000">
            <a:normAutofit/>
          </a:bodyPr>
          <a:p>
            <a:pPr marL="229320" indent="-227880">
              <a:lnSpc>
                <a:spcPct val="90000"/>
              </a:lnSpc>
              <a:spcAft>
                <a:spcPts val="601"/>
              </a:spcAft>
              <a:buClr>
                <a:srgbClr val="050a19"/>
              </a:buClr>
              <a:buFont typeface="Arial"/>
              <a:buChar char="•"/>
              <a:tabLst>
                <a:tab algn="l" pos="0"/>
              </a:tabLst>
            </a:pPr>
            <a:r>
              <a:rPr b="1" lang="en-US" sz="1500" spc="-1" strike="noStrike">
                <a:solidFill>
                  <a:srgbClr val="ffffff"/>
                </a:solidFill>
                <a:latin typeface="Arial"/>
                <a:ea typeface="DejaVu Sans"/>
              </a:rPr>
              <a:t>Home Page : </a:t>
            </a:r>
            <a:r>
              <a:rPr b="0" lang="en-US" sz="1500" spc="-1" strike="noStrike">
                <a:solidFill>
                  <a:srgbClr val="ffffff"/>
                </a:solidFill>
                <a:latin typeface="Arial"/>
                <a:ea typeface="DejaVu Sans"/>
              </a:rPr>
              <a:t>contains navbar with nav links, category wise jobs, featured jobs also latest job  section, Footer which contains subscribe button , Address &amp; some links.</a:t>
            </a: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p:txBody>
      </p:sp>
      <p:pic>
        <p:nvPicPr>
          <p:cNvPr id="159" name="Picture 9" descr="Graphical user interface, text, application, Teams&#10;&#10;Description automatically generated"/>
          <p:cNvPicPr/>
          <p:nvPr/>
        </p:nvPicPr>
        <p:blipFill>
          <a:blip r:embed="rId1"/>
          <a:stretch/>
        </p:blipFill>
        <p:spPr>
          <a:xfrm>
            <a:off x="4688280" y="172800"/>
            <a:ext cx="4403160" cy="2230920"/>
          </a:xfrm>
          <a:prstGeom prst="rect">
            <a:avLst/>
          </a:prstGeom>
          <a:ln>
            <a:noFill/>
          </a:ln>
        </p:spPr>
      </p:pic>
      <p:pic>
        <p:nvPicPr>
          <p:cNvPr id="160" name="Picture 11" descr="Logo, company name&#10;&#10;Description automatically generated"/>
          <p:cNvPicPr/>
          <p:nvPr/>
        </p:nvPicPr>
        <p:blipFill>
          <a:blip r:embed="rId2"/>
          <a:stretch/>
        </p:blipFill>
        <p:spPr>
          <a:xfrm>
            <a:off x="4677840" y="2631240"/>
            <a:ext cx="4467600" cy="233892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0" name="CustomShape 1"/>
          <p:cNvSpPr/>
          <p:nvPr/>
        </p:nvSpPr>
        <p:spPr>
          <a:xfrm>
            <a:off x="0" y="0"/>
            <a:ext cx="914112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2"/>
          <p:cNvSpPr/>
          <p:nvPr/>
        </p:nvSpPr>
        <p:spPr>
          <a:xfrm>
            <a:off x="628560" y="273960"/>
            <a:ext cx="2861280" cy="1452960"/>
          </a:xfrm>
          <a:prstGeom prst="rect">
            <a:avLst/>
          </a:prstGeom>
          <a:noFill/>
          <a:ln>
            <a:noFill/>
          </a:ln>
        </p:spPr>
        <p:style>
          <a:lnRef idx="0"/>
          <a:fillRef idx="0"/>
          <a:effectRef idx="0"/>
          <a:fontRef idx="minor"/>
        </p:style>
        <p:txBody>
          <a:bodyPr lIns="90000" rIns="90000" tIns="45000" bIns="45000" anchor="ctr">
            <a:normAutofit/>
          </a:bodyPr>
          <a:p>
            <a:pPr>
              <a:lnSpc>
                <a:spcPct val="90000"/>
              </a:lnSpc>
              <a:spcAft>
                <a:spcPts val="601"/>
              </a:spcAft>
            </a:pPr>
            <a:r>
              <a:rPr b="0" lang="en-US" sz="3100" spc="-1" strike="noStrike">
                <a:solidFill>
                  <a:srgbClr val="000000"/>
                </a:solidFill>
                <a:latin typeface="Arial"/>
                <a:ea typeface="DejaVu Sans"/>
              </a:rPr>
              <a:t>Project Feature</a:t>
            </a:r>
            <a:br/>
            <a:r>
              <a:rPr b="0" lang="en-US" sz="3100" spc="-1" strike="noStrike">
                <a:solidFill>
                  <a:srgbClr val="000000"/>
                </a:solidFill>
                <a:latin typeface="Arial"/>
                <a:ea typeface="DejaVu Sans"/>
              </a:rPr>
              <a:t>      Admin</a:t>
            </a:r>
            <a:endParaRPr b="0" lang="en-US" sz="3100" spc="-1" strike="noStrike">
              <a:latin typeface="Arial"/>
            </a:endParaRPr>
          </a:p>
        </p:txBody>
      </p:sp>
      <p:sp>
        <p:nvSpPr>
          <p:cNvPr id="372" name="CustomShape 3"/>
          <p:cNvSpPr/>
          <p:nvPr/>
        </p:nvSpPr>
        <p:spPr>
          <a:xfrm>
            <a:off x="628560" y="1861920"/>
            <a:ext cx="2861280" cy="277020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Real Time Notification: </a:t>
            </a:r>
            <a:endParaRPr b="0" lang="en-US" sz="15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 All notification manage with dynamic links for admin</a:t>
            </a:r>
            <a:endParaRPr b="0" lang="en-US" sz="15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Read all notification to clear all</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pic>
        <p:nvPicPr>
          <p:cNvPr id="373" name="Picture 6" descr="Graphical user interface, text, application, chat or text message&#10;&#10;Description automatically generated"/>
          <p:cNvPicPr/>
          <p:nvPr/>
        </p:nvPicPr>
        <p:blipFill>
          <a:blip r:embed="rId1"/>
          <a:srcRect l="0" t="0" r="874" b="0"/>
          <a:stretch/>
        </p:blipFill>
        <p:spPr>
          <a:xfrm>
            <a:off x="3657600" y="81360"/>
            <a:ext cx="5485680" cy="2204280"/>
          </a:xfrm>
          <a:prstGeom prst="rect">
            <a:avLst/>
          </a:prstGeom>
          <a:ln>
            <a:noFill/>
          </a:ln>
        </p:spPr>
      </p:pic>
      <p:pic>
        <p:nvPicPr>
          <p:cNvPr id="374" name="Picture 5" descr="Graphical user interface, text, application&#10;&#10;Description automatically generated"/>
          <p:cNvPicPr/>
          <p:nvPr/>
        </p:nvPicPr>
        <p:blipFill>
          <a:blip r:embed="rId2"/>
          <a:srcRect l="0" t="0" r="3" b="18632"/>
          <a:stretch/>
        </p:blipFill>
        <p:spPr>
          <a:xfrm>
            <a:off x="3625560" y="2560320"/>
            <a:ext cx="5609520" cy="201132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5" name="CustomShape 1"/>
          <p:cNvSpPr/>
          <p:nvPr/>
        </p:nvSpPr>
        <p:spPr>
          <a:xfrm>
            <a:off x="0" y="0"/>
            <a:ext cx="914328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6" name="CustomShape 2"/>
          <p:cNvSpPr/>
          <p:nvPr/>
        </p:nvSpPr>
        <p:spPr>
          <a:xfrm>
            <a:off x="0" y="0"/>
            <a:ext cx="4594320" cy="5142600"/>
          </a:xfrm>
          <a:custGeom>
            <a:avLst/>
            <a:gdLst/>
            <a:ah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77" name="CustomShape 3"/>
          <p:cNvSpPr/>
          <p:nvPr/>
        </p:nvSpPr>
        <p:spPr>
          <a:xfrm>
            <a:off x="575640" y="972360"/>
            <a:ext cx="3165120" cy="143028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300" spc="-1" strike="noStrike">
                <a:solidFill>
                  <a:srgbClr val="ffffff"/>
                </a:solidFill>
                <a:latin typeface="Arial"/>
                <a:ea typeface="DejaVu Sans"/>
              </a:rPr>
              <a:t>Project Feature</a:t>
            </a:r>
            <a:br/>
            <a:r>
              <a:rPr b="0" lang="en-US" sz="3300" spc="-1" strike="noStrike">
                <a:solidFill>
                  <a:srgbClr val="ffffff"/>
                </a:solidFill>
                <a:latin typeface="Arial"/>
                <a:ea typeface="DejaVu Sans"/>
              </a:rPr>
              <a:t>      Admin</a:t>
            </a:r>
            <a:endParaRPr b="0" lang="en-US" sz="3300" spc="-1" strike="noStrike">
              <a:latin typeface="Arial"/>
            </a:endParaRPr>
          </a:p>
        </p:txBody>
      </p:sp>
      <p:grpSp>
        <p:nvGrpSpPr>
          <p:cNvPr id="378" name="Group 4"/>
          <p:cNvGrpSpPr/>
          <p:nvPr/>
        </p:nvGrpSpPr>
        <p:grpSpPr>
          <a:xfrm>
            <a:off x="479880" y="480240"/>
            <a:ext cx="845640" cy="634320"/>
            <a:chOff x="479880" y="480240"/>
            <a:chExt cx="845640" cy="634320"/>
          </a:xfrm>
        </p:grpSpPr>
        <p:sp>
          <p:nvSpPr>
            <p:cNvPr id="379" name="CustomShape 5"/>
            <p:cNvSpPr/>
            <p:nvPr/>
          </p:nvSpPr>
          <p:spPr>
            <a:xfrm>
              <a:off x="479880" y="668880"/>
              <a:ext cx="505800" cy="44568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380" name="CustomShape 6"/>
            <p:cNvSpPr/>
            <p:nvPr/>
          </p:nvSpPr>
          <p:spPr>
            <a:xfrm>
              <a:off x="913320" y="480240"/>
              <a:ext cx="412200" cy="3632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pic>
        <p:nvPicPr>
          <p:cNvPr id="381" name="Picture 6" descr=""/>
          <p:cNvPicPr/>
          <p:nvPr/>
        </p:nvPicPr>
        <p:blipFill>
          <a:blip r:embed="rId1"/>
          <a:stretch/>
        </p:blipFill>
        <p:spPr>
          <a:xfrm>
            <a:off x="4976640" y="410040"/>
            <a:ext cx="4020480" cy="2040120"/>
          </a:xfrm>
          <a:prstGeom prst="rect">
            <a:avLst/>
          </a:prstGeom>
          <a:ln>
            <a:noFill/>
          </a:ln>
        </p:spPr>
      </p:pic>
      <p:sp>
        <p:nvSpPr>
          <p:cNvPr id="382" name="CustomShape 7"/>
          <p:cNvSpPr/>
          <p:nvPr/>
        </p:nvSpPr>
        <p:spPr>
          <a:xfrm>
            <a:off x="575640" y="2571840"/>
            <a:ext cx="3055680" cy="205524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spcAft>
                <a:spcPts val="601"/>
              </a:spcAft>
              <a:buClr>
                <a:srgbClr val="ffffff"/>
              </a:buClr>
              <a:buFont typeface="Arial"/>
              <a:buChar char="•"/>
            </a:pPr>
            <a:r>
              <a:rPr b="1" lang="en-US" sz="1400" spc="-1" strike="noStrike">
                <a:solidFill>
                  <a:srgbClr val="ffffff"/>
                </a:solidFill>
                <a:latin typeface="Arial"/>
                <a:ea typeface="DejaVu Sans"/>
              </a:rPr>
              <a:t>Manage Exams: </a:t>
            </a:r>
            <a:endParaRPr b="0" lang="en-US" sz="14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400" spc="-1" strike="noStrike">
                <a:solidFill>
                  <a:srgbClr val="ffffff"/>
                </a:solidFill>
                <a:latin typeface="Arial"/>
                <a:ea typeface="DejaVu Sans"/>
              </a:rPr>
              <a:t>- Manage Exams and Score</a:t>
            </a:r>
            <a:endParaRPr b="0" lang="en-US" sz="14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400" spc="-1" strike="noStrike">
                <a:solidFill>
                  <a:srgbClr val="ffffff"/>
                </a:solidFill>
                <a:latin typeface="Arial"/>
                <a:ea typeface="DejaVu Sans"/>
              </a:rPr>
              <a:t>Showing all exam</a:t>
            </a:r>
            <a:endParaRPr b="0" lang="en-US" sz="14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400" spc="-1" strike="noStrike">
                <a:solidFill>
                  <a:srgbClr val="ffffff"/>
                </a:solidFill>
                <a:latin typeface="Arial"/>
                <a:ea typeface="DejaVu Sans"/>
              </a:rPr>
              <a:t>Delete any Exam with all scores</a:t>
            </a:r>
            <a:endParaRPr b="0" lang="en-US" sz="1400" spc="-1" strike="noStrike">
              <a:latin typeface="Arial"/>
            </a:endParaRPr>
          </a:p>
          <a:p>
            <a:pPr marL="228600" indent="-227880">
              <a:lnSpc>
                <a:spcPct val="90000"/>
              </a:lnSpc>
              <a:spcBef>
                <a:spcPts val="1001"/>
              </a:spcBef>
              <a:spcAft>
                <a:spcPts val="601"/>
              </a:spcAft>
              <a:buClr>
                <a:srgbClr val="ffffff"/>
              </a:buClr>
              <a:buFont typeface="Arial"/>
              <a:buChar char="•"/>
            </a:pPr>
            <a:r>
              <a:rPr b="0" lang="en-US" sz="1400" spc="-1" strike="noStrike">
                <a:solidFill>
                  <a:srgbClr val="ffffff"/>
                </a:solidFill>
                <a:latin typeface="Arial"/>
                <a:ea typeface="DejaVu Sans"/>
              </a:rPr>
              <a:t>CRUD operation on Exam Table</a:t>
            </a:r>
            <a:endParaRPr b="0" lang="en-US" sz="1400" spc="-1" strike="noStrike">
              <a:latin typeface="Arial"/>
            </a:endParaRPr>
          </a:p>
          <a:p>
            <a:pPr>
              <a:lnSpc>
                <a:spcPct val="90000"/>
              </a:lnSpc>
              <a:spcBef>
                <a:spcPts val="1001"/>
              </a:spcBef>
              <a:spcAft>
                <a:spcPts val="601"/>
              </a:spcAft>
            </a:pPr>
            <a:endParaRPr b="0" lang="en-US" sz="1400" spc="-1" strike="noStrike">
              <a:latin typeface="Arial"/>
            </a:endParaRPr>
          </a:p>
        </p:txBody>
      </p:sp>
      <p:pic>
        <p:nvPicPr>
          <p:cNvPr id="383" name="Picture 7" descr="Graphical user interface, application&#10;&#10;Description automatically generated"/>
          <p:cNvPicPr/>
          <p:nvPr/>
        </p:nvPicPr>
        <p:blipFill>
          <a:blip r:embed="rId2"/>
          <a:stretch/>
        </p:blipFill>
        <p:spPr>
          <a:xfrm>
            <a:off x="4967640" y="2704680"/>
            <a:ext cx="3979440" cy="193320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4" name="CustomShape 1"/>
          <p:cNvSpPr/>
          <p:nvPr/>
        </p:nvSpPr>
        <p:spPr>
          <a:xfrm>
            <a:off x="0" y="0"/>
            <a:ext cx="914328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85" name="CustomShape 2"/>
          <p:cNvSpPr/>
          <p:nvPr/>
        </p:nvSpPr>
        <p:spPr>
          <a:xfrm>
            <a:off x="0" y="0"/>
            <a:ext cx="3718440" cy="5142960"/>
          </a:xfrm>
          <a:custGeom>
            <a:avLst/>
            <a:gdLst/>
            <a:ah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bg1"/>
          </a:solidFill>
          <a:ln w="9360">
            <a:solidFill>
              <a:srgbClr val="e6e6e6"/>
            </a:solidFill>
          </a:ln>
          <a:effectLst>
            <a:outerShdw algn="l" blurRad="76200" dist="38160"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86" name="CustomShape 3"/>
          <p:cNvSpPr/>
          <p:nvPr/>
        </p:nvSpPr>
        <p:spPr>
          <a:xfrm>
            <a:off x="0" y="0"/>
            <a:ext cx="3710880" cy="5142960"/>
          </a:xfrm>
          <a:custGeom>
            <a:avLst/>
            <a:gdLst/>
            <a:ah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bg1"/>
          </a:solidFill>
          <a:ln w="9360">
            <a:noFill/>
          </a:ln>
        </p:spPr>
        <p:style>
          <a:lnRef idx="2">
            <a:schemeClr val="accent1">
              <a:shade val="50000"/>
            </a:schemeClr>
          </a:lnRef>
          <a:fillRef idx="1">
            <a:schemeClr val="accent1"/>
          </a:fillRef>
          <a:effectRef idx="0">
            <a:schemeClr val="accent1"/>
          </a:effectRef>
          <a:fontRef idx="minor"/>
        </p:style>
      </p:sp>
      <p:sp>
        <p:nvSpPr>
          <p:cNvPr id="387" name="CustomShape 4"/>
          <p:cNvSpPr/>
          <p:nvPr/>
        </p:nvSpPr>
        <p:spPr>
          <a:xfrm>
            <a:off x="358560" y="841680"/>
            <a:ext cx="3016800" cy="240228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600" spc="-1" strike="noStrike">
                <a:solidFill>
                  <a:srgbClr val="000000"/>
                </a:solidFill>
                <a:latin typeface="Arial"/>
                <a:ea typeface="DejaVu Sans"/>
              </a:rPr>
              <a:t>Project Feature</a:t>
            </a:r>
            <a:br/>
            <a:r>
              <a:rPr b="0" lang="en-US" sz="3600" spc="-1" strike="noStrike">
                <a:solidFill>
                  <a:srgbClr val="000000"/>
                </a:solidFill>
                <a:latin typeface="Arial"/>
                <a:ea typeface="DejaVu Sans"/>
              </a:rPr>
              <a:t>      Admin</a:t>
            </a:r>
            <a:endParaRPr b="0" lang="en-US" sz="3600" spc="-1" strike="noStrike">
              <a:latin typeface="Arial"/>
            </a:endParaRPr>
          </a:p>
        </p:txBody>
      </p:sp>
      <p:sp>
        <p:nvSpPr>
          <p:cNvPr id="388" name="CustomShape 5"/>
          <p:cNvSpPr/>
          <p:nvPr/>
        </p:nvSpPr>
        <p:spPr>
          <a:xfrm>
            <a:off x="358560" y="3654720"/>
            <a:ext cx="2949120" cy="90540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Manage Exams: </a:t>
            </a:r>
            <a:endParaRPr b="0" lang="en-US" sz="15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 Add new exams for trainee</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sp>
        <p:nvSpPr>
          <p:cNvPr id="389" name="CustomShape 6"/>
          <p:cNvSpPr/>
          <p:nvPr/>
        </p:nvSpPr>
        <p:spPr>
          <a:xfrm rot="5400000">
            <a:off x="570600" y="259560"/>
            <a:ext cx="109080" cy="52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90" name="CustomShape 7"/>
          <p:cNvSpPr/>
          <p:nvPr/>
        </p:nvSpPr>
        <p:spPr>
          <a:xfrm>
            <a:off x="360720" y="3410280"/>
            <a:ext cx="3016800" cy="12960"/>
          </a:xfrm>
          <a:prstGeom prst="rect">
            <a:avLst/>
          </a:prstGeom>
          <a:solidFill>
            <a:srgbClr val="d5d5d5"/>
          </a:solidFill>
          <a:ln w="3240">
            <a:noFill/>
          </a:ln>
        </p:spPr>
        <p:style>
          <a:lnRef idx="2">
            <a:schemeClr val="accent1">
              <a:shade val="50000"/>
            </a:schemeClr>
          </a:lnRef>
          <a:fillRef idx="1">
            <a:schemeClr val="accent1"/>
          </a:fillRef>
          <a:effectRef idx="0">
            <a:schemeClr val="accent1"/>
          </a:effectRef>
          <a:fontRef idx="minor"/>
        </p:style>
      </p:sp>
      <p:pic>
        <p:nvPicPr>
          <p:cNvPr id="391" name="Picture 5" descr="Graphical user interface, text, application, chat or text message&#10;&#10;Description automatically generated"/>
          <p:cNvPicPr/>
          <p:nvPr/>
        </p:nvPicPr>
        <p:blipFill>
          <a:blip r:embed="rId1"/>
          <a:stretch/>
        </p:blipFill>
        <p:spPr>
          <a:xfrm>
            <a:off x="4019760" y="1160280"/>
            <a:ext cx="4834440" cy="28760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2" name="CustomShape 1"/>
          <p:cNvSpPr/>
          <p:nvPr/>
        </p:nvSpPr>
        <p:spPr>
          <a:xfrm>
            <a:off x="0" y="0"/>
            <a:ext cx="914328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2"/>
          <p:cNvSpPr/>
          <p:nvPr/>
        </p:nvSpPr>
        <p:spPr>
          <a:xfrm>
            <a:off x="0" y="0"/>
            <a:ext cx="3718440" cy="5142960"/>
          </a:xfrm>
          <a:custGeom>
            <a:avLst/>
            <a:gdLst/>
            <a:ah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bg1"/>
          </a:solidFill>
          <a:ln w="9360">
            <a:solidFill>
              <a:srgbClr val="e6e6e6"/>
            </a:solidFill>
          </a:ln>
          <a:effectLst>
            <a:outerShdw algn="l" blurRad="76200" dist="38160"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94" name="CustomShape 3"/>
          <p:cNvSpPr/>
          <p:nvPr/>
        </p:nvSpPr>
        <p:spPr>
          <a:xfrm>
            <a:off x="0" y="0"/>
            <a:ext cx="3710880" cy="5142960"/>
          </a:xfrm>
          <a:custGeom>
            <a:avLst/>
            <a:gdLst/>
            <a:ah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bg1"/>
          </a:solidFill>
          <a:ln w="9360">
            <a:noFill/>
          </a:ln>
        </p:spPr>
        <p:style>
          <a:lnRef idx="2">
            <a:schemeClr val="accent1">
              <a:shade val="50000"/>
            </a:schemeClr>
          </a:lnRef>
          <a:fillRef idx="1">
            <a:schemeClr val="accent1"/>
          </a:fillRef>
          <a:effectRef idx="0">
            <a:schemeClr val="accent1"/>
          </a:effectRef>
          <a:fontRef idx="minor"/>
        </p:style>
      </p:sp>
      <p:sp>
        <p:nvSpPr>
          <p:cNvPr id="395" name="CustomShape 4"/>
          <p:cNvSpPr/>
          <p:nvPr/>
        </p:nvSpPr>
        <p:spPr>
          <a:xfrm>
            <a:off x="358560" y="841680"/>
            <a:ext cx="3361680" cy="133488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600" spc="-1" strike="noStrike">
                <a:solidFill>
                  <a:srgbClr val="000000"/>
                </a:solidFill>
                <a:latin typeface="Arial"/>
                <a:ea typeface="DejaVu Sans"/>
              </a:rPr>
              <a:t>Project Feature</a:t>
            </a:r>
            <a:br/>
            <a:r>
              <a:rPr b="0" lang="en-US" sz="3600" spc="-1" strike="noStrike">
                <a:solidFill>
                  <a:srgbClr val="000000"/>
                </a:solidFill>
                <a:latin typeface="Arial"/>
                <a:ea typeface="DejaVu Sans"/>
              </a:rPr>
              <a:t>      Admin</a:t>
            </a:r>
            <a:endParaRPr b="0" lang="en-US" sz="3600" spc="-1" strike="noStrike">
              <a:latin typeface="Arial"/>
            </a:endParaRPr>
          </a:p>
        </p:txBody>
      </p:sp>
      <p:sp>
        <p:nvSpPr>
          <p:cNvPr id="396" name="CustomShape 5"/>
          <p:cNvSpPr/>
          <p:nvPr/>
        </p:nvSpPr>
        <p:spPr>
          <a:xfrm>
            <a:off x="218160" y="2619360"/>
            <a:ext cx="3283560" cy="1724760"/>
          </a:xfrm>
          <a:prstGeom prst="rect">
            <a:avLst/>
          </a:prstGeom>
          <a:noFill/>
          <a:ln>
            <a:noFill/>
          </a:ln>
        </p:spPr>
        <p:style>
          <a:lnRef idx="0"/>
          <a:fillRef idx="0"/>
          <a:effectRef idx="0"/>
          <a:fontRef idx="minor"/>
        </p:style>
        <p:txBody>
          <a:bodyPr lIns="90000" rIns="90000" tIns="45000" bIns="45000" anchor="ctr">
            <a:normAutofit/>
          </a:bodyPr>
          <a:p>
            <a:pPr marL="228600" indent="-227880">
              <a:lnSpc>
                <a:spcPct val="90000"/>
              </a:lnSpc>
              <a:spcBef>
                <a:spcPts val="1001"/>
              </a:spcBef>
              <a:spcAft>
                <a:spcPts val="601"/>
              </a:spcAft>
              <a:buClr>
                <a:srgbClr val="000000"/>
              </a:buClr>
              <a:buFont typeface="Arial"/>
              <a:buChar char="•"/>
            </a:pPr>
            <a:r>
              <a:rPr b="1" lang="en-US" sz="1500" spc="-1" strike="noStrike">
                <a:solidFill>
                  <a:srgbClr val="000000"/>
                </a:solidFill>
                <a:latin typeface="Arial"/>
                <a:ea typeface="DejaVu Sans"/>
              </a:rPr>
              <a:t>Manage Exams: </a:t>
            </a:r>
            <a:endParaRPr b="0" lang="en-US" sz="15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 Manage Score for a specific exam for all trainee</a:t>
            </a:r>
            <a:endParaRPr b="0" lang="en-US" sz="1500" spc="-1" strike="noStrike">
              <a:latin typeface="Arial"/>
            </a:endParaRPr>
          </a:p>
          <a:p>
            <a:pPr marL="228600" indent="-227880">
              <a:lnSpc>
                <a:spcPct val="90000"/>
              </a:lnSpc>
              <a:spcBef>
                <a:spcPts val="1001"/>
              </a:spcBef>
              <a:spcAft>
                <a:spcPts val="601"/>
              </a:spcAft>
              <a:buClr>
                <a:srgbClr val="000000"/>
              </a:buClr>
              <a:buFont typeface="Arial"/>
              <a:buChar char="•"/>
            </a:pPr>
            <a:r>
              <a:rPr b="0" lang="en-US" sz="1500" spc="-1" strike="noStrike">
                <a:solidFill>
                  <a:srgbClr val="000000"/>
                </a:solidFill>
                <a:latin typeface="Arial"/>
                <a:ea typeface="DejaVu Sans"/>
              </a:rPr>
              <a:t>Delete any trainee exam marks</a:t>
            </a:r>
            <a:endParaRPr b="0" lang="en-US" sz="1500" spc="-1" strike="noStrike">
              <a:latin typeface="Arial"/>
            </a:endParaRPr>
          </a:p>
          <a:p>
            <a:pPr>
              <a:lnSpc>
                <a:spcPct val="90000"/>
              </a:lnSpc>
              <a:spcBef>
                <a:spcPts val="1001"/>
              </a:spcBef>
              <a:spcAft>
                <a:spcPts val="601"/>
              </a:spcAft>
            </a:pPr>
            <a:endParaRPr b="0" lang="en-US" sz="1500" spc="-1" strike="noStrike">
              <a:latin typeface="Arial"/>
            </a:endParaRPr>
          </a:p>
        </p:txBody>
      </p:sp>
      <p:sp>
        <p:nvSpPr>
          <p:cNvPr id="397" name="CustomShape 6"/>
          <p:cNvSpPr/>
          <p:nvPr/>
        </p:nvSpPr>
        <p:spPr>
          <a:xfrm rot="5400000">
            <a:off x="570600" y="259560"/>
            <a:ext cx="109080" cy="52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98" name="CustomShape 7"/>
          <p:cNvSpPr/>
          <p:nvPr/>
        </p:nvSpPr>
        <p:spPr>
          <a:xfrm>
            <a:off x="360720" y="3410280"/>
            <a:ext cx="3016800" cy="12960"/>
          </a:xfrm>
          <a:prstGeom prst="rect">
            <a:avLst/>
          </a:prstGeom>
          <a:solidFill>
            <a:srgbClr val="d5d5d5"/>
          </a:solidFill>
          <a:ln w="3240">
            <a:noFill/>
          </a:ln>
        </p:spPr>
        <p:style>
          <a:lnRef idx="2">
            <a:schemeClr val="accent1">
              <a:shade val="50000"/>
            </a:schemeClr>
          </a:lnRef>
          <a:fillRef idx="1">
            <a:schemeClr val="accent1"/>
          </a:fillRef>
          <a:effectRef idx="0">
            <a:schemeClr val="accent1"/>
          </a:effectRef>
          <a:fontRef idx="minor"/>
        </p:style>
      </p:sp>
      <p:pic>
        <p:nvPicPr>
          <p:cNvPr id="399" name="Picture 5" descr="Graphical user interface, website&#10;&#10;Description automatically generated"/>
          <p:cNvPicPr/>
          <p:nvPr/>
        </p:nvPicPr>
        <p:blipFill>
          <a:blip r:embed="rId1"/>
          <a:stretch/>
        </p:blipFill>
        <p:spPr>
          <a:xfrm>
            <a:off x="4084560" y="1084680"/>
            <a:ext cx="4845240" cy="298368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0" name="CustomShape 1"/>
          <p:cNvSpPr/>
          <p:nvPr/>
        </p:nvSpPr>
        <p:spPr>
          <a:xfrm>
            <a:off x="0" y="0"/>
            <a:ext cx="9143280" cy="5142960"/>
          </a:xfrm>
          <a:prstGeom prst="rect">
            <a:avLst/>
          </a:prstGeom>
          <a:solidFill>
            <a:schemeClr val="bg1"/>
          </a:solidFill>
          <a:ln w="12600">
            <a:noFill/>
          </a:ln>
        </p:spPr>
        <p:style>
          <a:lnRef idx="2">
            <a:schemeClr val="accent1">
              <a:shade val="50000"/>
            </a:schemeClr>
          </a:lnRef>
          <a:fillRef idx="1">
            <a:schemeClr val="accent1"/>
          </a:fillRef>
          <a:effectRef idx="0">
            <a:schemeClr val="accent1"/>
          </a:effectRef>
          <a:fontRef idx="minor"/>
        </p:style>
      </p:sp>
      <p:sp>
        <p:nvSpPr>
          <p:cNvPr id="401" name="CustomShape 2"/>
          <p:cNvSpPr/>
          <p:nvPr/>
        </p:nvSpPr>
        <p:spPr>
          <a:xfrm>
            <a:off x="0" y="0"/>
            <a:ext cx="4518720" cy="5142960"/>
          </a:xfrm>
          <a:custGeom>
            <a:avLst/>
            <a:gdLst/>
            <a:ah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600">
            <a:noFill/>
          </a:ln>
        </p:spPr>
        <p:style>
          <a:lnRef idx="2">
            <a:schemeClr val="accent1">
              <a:shade val="50000"/>
            </a:schemeClr>
          </a:lnRef>
          <a:fillRef idx="1">
            <a:schemeClr val="accent1"/>
          </a:fillRef>
          <a:effectRef idx="0">
            <a:schemeClr val="accent1"/>
          </a:effectRef>
          <a:fontRef idx="minor"/>
        </p:style>
      </p:sp>
      <p:sp>
        <p:nvSpPr>
          <p:cNvPr id="402" name="CustomShape 3"/>
          <p:cNvSpPr/>
          <p:nvPr/>
        </p:nvSpPr>
        <p:spPr>
          <a:xfrm>
            <a:off x="594000" y="987840"/>
            <a:ext cx="2538360" cy="1501560"/>
          </a:xfrm>
          <a:prstGeom prst="rect">
            <a:avLst/>
          </a:prstGeom>
          <a:noFill/>
          <a:ln>
            <a:noFill/>
          </a:ln>
        </p:spPr>
        <p:style>
          <a:lnRef idx="0"/>
          <a:fillRef idx="0"/>
          <a:effectRef idx="0"/>
          <a:fontRef idx="minor"/>
        </p:style>
        <p:txBody>
          <a:bodyPr lIns="90000" rIns="90000" tIns="45000" bIns="45000" anchor="b">
            <a:normAutofit/>
          </a:bodyPr>
          <a:p>
            <a:pPr algn="ctr">
              <a:lnSpc>
                <a:spcPct val="90000"/>
              </a:lnSpc>
              <a:spcAft>
                <a:spcPts val="601"/>
              </a:spcAft>
            </a:pPr>
            <a:r>
              <a:rPr b="1" lang="en-US" sz="2700" spc="-1" strike="noStrike">
                <a:solidFill>
                  <a:srgbClr val="262626"/>
                </a:solidFill>
                <a:latin typeface="Arial"/>
                <a:ea typeface="DejaVu Sans"/>
              </a:rPr>
              <a:t>Project Feature</a:t>
            </a:r>
            <a:br/>
            <a:r>
              <a:rPr b="1" lang="en-US" sz="2700" spc="-1" strike="noStrike">
                <a:solidFill>
                  <a:srgbClr val="262626"/>
                </a:solidFill>
                <a:latin typeface="Arial"/>
                <a:ea typeface="DejaVu Sans"/>
              </a:rPr>
              <a:t>      Admin</a:t>
            </a:r>
            <a:endParaRPr b="0" lang="en-US" sz="2700" spc="-1" strike="noStrike">
              <a:latin typeface="Arial"/>
            </a:endParaRPr>
          </a:p>
        </p:txBody>
      </p:sp>
      <p:sp>
        <p:nvSpPr>
          <p:cNvPr id="403" name="CustomShape 4"/>
          <p:cNvSpPr/>
          <p:nvPr/>
        </p:nvSpPr>
        <p:spPr>
          <a:xfrm>
            <a:off x="598680" y="2826720"/>
            <a:ext cx="2140560" cy="1333800"/>
          </a:xfrm>
          <a:prstGeom prst="rect">
            <a:avLst/>
          </a:prstGeom>
          <a:noFill/>
          <a:ln>
            <a:noFill/>
          </a:ln>
        </p:spPr>
        <p:style>
          <a:lnRef idx="0"/>
          <a:fillRef idx="0"/>
          <a:effectRef idx="0"/>
          <a:fontRef idx="minor"/>
        </p:style>
        <p:txBody>
          <a:bodyPr lIns="90000" rIns="90000" tIns="45000" bIns="45000" anchor="ctr">
            <a:normAutofit/>
          </a:bodyPr>
          <a:p>
            <a:pPr marL="228600" indent="-227880" algn="ctr">
              <a:lnSpc>
                <a:spcPct val="90000"/>
              </a:lnSpc>
              <a:spcBef>
                <a:spcPts val="1001"/>
              </a:spcBef>
              <a:spcAft>
                <a:spcPts val="601"/>
              </a:spcAft>
              <a:buClr>
                <a:srgbClr val="262626"/>
              </a:buClr>
              <a:buFont typeface="Arial"/>
              <a:buChar char="•"/>
            </a:pPr>
            <a:r>
              <a:rPr b="1" lang="en-US" sz="1200" spc="-1" strike="noStrike">
                <a:solidFill>
                  <a:srgbClr val="262626"/>
                </a:solidFill>
                <a:latin typeface="Arial"/>
                <a:ea typeface="DejaVu Sans"/>
              </a:rPr>
              <a:t>Manage Scores: </a:t>
            </a:r>
            <a:endParaRPr b="0" lang="en-US" sz="1200" spc="-1" strike="noStrike">
              <a:latin typeface="Arial"/>
            </a:endParaRPr>
          </a:p>
          <a:p>
            <a:pPr marL="228600" indent="-227880" algn="ctr">
              <a:lnSpc>
                <a:spcPct val="90000"/>
              </a:lnSpc>
              <a:spcBef>
                <a:spcPts val="1001"/>
              </a:spcBef>
              <a:spcAft>
                <a:spcPts val="601"/>
              </a:spcAft>
              <a:buClr>
                <a:srgbClr val="262626"/>
              </a:buClr>
              <a:buFont typeface="Arial"/>
              <a:buChar char="•"/>
            </a:pPr>
            <a:r>
              <a:rPr b="0" lang="en-US" sz="1200" spc="-1" strike="noStrike">
                <a:solidFill>
                  <a:srgbClr val="262626"/>
                </a:solidFill>
                <a:latin typeface="Arial"/>
                <a:ea typeface="DejaVu Sans"/>
              </a:rPr>
              <a:t>- Add specific Exam score/marks dynamically  add for individual trainee</a:t>
            </a:r>
            <a:endParaRPr b="0" lang="en-US" sz="1200" spc="-1" strike="noStrike">
              <a:latin typeface="Arial"/>
            </a:endParaRPr>
          </a:p>
          <a:p>
            <a:pPr algn="ctr">
              <a:lnSpc>
                <a:spcPct val="90000"/>
              </a:lnSpc>
              <a:spcBef>
                <a:spcPts val="1001"/>
              </a:spcBef>
              <a:spcAft>
                <a:spcPts val="601"/>
              </a:spcAft>
            </a:pPr>
            <a:endParaRPr b="0" lang="en-US" sz="1200" spc="-1" strike="noStrike">
              <a:latin typeface="Arial"/>
            </a:endParaRPr>
          </a:p>
        </p:txBody>
      </p:sp>
      <p:sp>
        <p:nvSpPr>
          <p:cNvPr id="404" name="CustomShape 5"/>
          <p:cNvSpPr/>
          <p:nvPr/>
        </p:nvSpPr>
        <p:spPr>
          <a:xfrm>
            <a:off x="3719520" y="463680"/>
            <a:ext cx="4946400" cy="4210920"/>
          </a:xfrm>
          <a:custGeom>
            <a:avLst/>
            <a:gdLst/>
            <a:ah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algn="tl" blurRad="50800" dir="2998184" dist="11753" rotWithShape="0">
              <a:srgbClr val="000000">
                <a:alpha val="24000"/>
              </a:srgbClr>
            </a:outerShdw>
          </a:effectLst>
        </p:spPr>
        <p:style>
          <a:lnRef idx="2">
            <a:schemeClr val="accent1">
              <a:shade val="50000"/>
            </a:schemeClr>
          </a:lnRef>
          <a:fillRef idx="1">
            <a:schemeClr val="accent1"/>
          </a:fillRef>
          <a:effectRef idx="0">
            <a:schemeClr val="accent1"/>
          </a:effectRef>
          <a:fontRef idx="minor"/>
        </p:style>
      </p:sp>
      <p:sp>
        <p:nvSpPr>
          <p:cNvPr id="405" name="CustomShape 6"/>
          <p:cNvSpPr/>
          <p:nvPr/>
        </p:nvSpPr>
        <p:spPr>
          <a:xfrm>
            <a:off x="5811840" y="221040"/>
            <a:ext cx="1024920" cy="321120"/>
          </a:xfrm>
          <a:custGeom>
            <a:avLst/>
            <a:gdLst/>
            <a:ah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p:style>
      </p:sp>
      <p:pic>
        <p:nvPicPr>
          <p:cNvPr id="406" name="Picture 5" descr="Graphical user interface, text, application, chat or text message&#10;&#10;Description automatically generated"/>
          <p:cNvPicPr/>
          <p:nvPr/>
        </p:nvPicPr>
        <p:blipFill>
          <a:blip r:embed="rId1"/>
          <a:stretch/>
        </p:blipFill>
        <p:spPr>
          <a:xfrm>
            <a:off x="3825720" y="1279080"/>
            <a:ext cx="4845240" cy="27680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7" name="CustomShape 1"/>
          <p:cNvSpPr/>
          <p:nvPr/>
        </p:nvSpPr>
        <p:spPr>
          <a:xfrm>
            <a:off x="0" y="0"/>
            <a:ext cx="9143280" cy="5142960"/>
          </a:xfrm>
          <a:prstGeom prst="rect">
            <a:avLst/>
          </a:prstGeom>
          <a:solidFill>
            <a:schemeClr val="bg1"/>
          </a:solidFill>
          <a:ln w="12600">
            <a:noFill/>
          </a:ln>
        </p:spPr>
        <p:style>
          <a:lnRef idx="2">
            <a:schemeClr val="accent1">
              <a:shade val="50000"/>
            </a:schemeClr>
          </a:lnRef>
          <a:fillRef idx="1">
            <a:schemeClr val="accent1"/>
          </a:fillRef>
          <a:effectRef idx="0">
            <a:schemeClr val="accent1"/>
          </a:effectRef>
          <a:fontRef idx="minor"/>
        </p:style>
      </p:sp>
      <p:sp>
        <p:nvSpPr>
          <p:cNvPr id="408" name="CustomShape 2"/>
          <p:cNvSpPr/>
          <p:nvPr/>
        </p:nvSpPr>
        <p:spPr>
          <a:xfrm>
            <a:off x="0" y="0"/>
            <a:ext cx="4518720" cy="5142960"/>
          </a:xfrm>
          <a:custGeom>
            <a:avLst/>
            <a:gdLst/>
            <a:ah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600">
            <a:noFill/>
          </a:ln>
        </p:spPr>
        <p:style>
          <a:lnRef idx="2">
            <a:schemeClr val="accent1">
              <a:shade val="50000"/>
            </a:schemeClr>
          </a:lnRef>
          <a:fillRef idx="1">
            <a:schemeClr val="accent1"/>
          </a:fillRef>
          <a:effectRef idx="0">
            <a:schemeClr val="accent1"/>
          </a:effectRef>
          <a:fontRef idx="minor"/>
        </p:style>
      </p:sp>
      <p:sp>
        <p:nvSpPr>
          <p:cNvPr id="409" name="CustomShape 3"/>
          <p:cNvSpPr/>
          <p:nvPr/>
        </p:nvSpPr>
        <p:spPr>
          <a:xfrm>
            <a:off x="594000" y="987840"/>
            <a:ext cx="2538360" cy="1501560"/>
          </a:xfrm>
          <a:prstGeom prst="rect">
            <a:avLst/>
          </a:prstGeom>
          <a:noFill/>
          <a:ln>
            <a:noFill/>
          </a:ln>
        </p:spPr>
        <p:style>
          <a:lnRef idx="0"/>
          <a:fillRef idx="0"/>
          <a:effectRef idx="0"/>
          <a:fontRef idx="minor"/>
        </p:style>
        <p:txBody>
          <a:bodyPr lIns="90000" rIns="90000" tIns="45000" bIns="45000" anchor="b">
            <a:normAutofit/>
          </a:bodyPr>
          <a:p>
            <a:pPr algn="ctr">
              <a:lnSpc>
                <a:spcPct val="90000"/>
              </a:lnSpc>
              <a:spcAft>
                <a:spcPts val="601"/>
              </a:spcAft>
            </a:pPr>
            <a:r>
              <a:rPr b="1" lang="en-US" sz="2700" spc="-1" strike="noStrike">
                <a:solidFill>
                  <a:srgbClr val="262626"/>
                </a:solidFill>
                <a:latin typeface="Arial"/>
                <a:ea typeface="DejaVu Sans"/>
              </a:rPr>
              <a:t>Project Feature</a:t>
            </a:r>
            <a:br/>
            <a:r>
              <a:rPr b="1" lang="en-US" sz="2700" spc="-1" strike="noStrike">
                <a:solidFill>
                  <a:srgbClr val="262626"/>
                </a:solidFill>
                <a:latin typeface="Arial"/>
                <a:ea typeface="DejaVu Sans"/>
              </a:rPr>
              <a:t>      Admin</a:t>
            </a:r>
            <a:endParaRPr b="0" lang="en-US" sz="2700" spc="-1" strike="noStrike">
              <a:latin typeface="Arial"/>
            </a:endParaRPr>
          </a:p>
        </p:txBody>
      </p:sp>
      <p:sp>
        <p:nvSpPr>
          <p:cNvPr id="410" name="CustomShape 4"/>
          <p:cNvSpPr/>
          <p:nvPr/>
        </p:nvSpPr>
        <p:spPr>
          <a:xfrm>
            <a:off x="598680" y="2826720"/>
            <a:ext cx="2140560" cy="1333800"/>
          </a:xfrm>
          <a:prstGeom prst="rect">
            <a:avLst/>
          </a:prstGeom>
          <a:noFill/>
          <a:ln>
            <a:noFill/>
          </a:ln>
        </p:spPr>
        <p:style>
          <a:lnRef idx="0"/>
          <a:fillRef idx="0"/>
          <a:effectRef idx="0"/>
          <a:fontRef idx="minor"/>
        </p:style>
        <p:txBody>
          <a:bodyPr lIns="90000" rIns="90000" tIns="45000" bIns="45000" anchor="ctr">
            <a:normAutofit/>
          </a:bodyPr>
          <a:p>
            <a:pPr marL="228600" indent="-227880" algn="ctr">
              <a:lnSpc>
                <a:spcPct val="90000"/>
              </a:lnSpc>
              <a:spcBef>
                <a:spcPts val="1001"/>
              </a:spcBef>
              <a:spcAft>
                <a:spcPts val="601"/>
              </a:spcAft>
              <a:buClr>
                <a:srgbClr val="262626"/>
              </a:buClr>
              <a:buFont typeface="Arial"/>
              <a:buChar char="•"/>
            </a:pPr>
            <a:r>
              <a:rPr b="1" lang="en-US" sz="1200" spc="-1" strike="noStrike">
                <a:solidFill>
                  <a:srgbClr val="262626"/>
                </a:solidFill>
                <a:latin typeface="Arial"/>
                <a:ea typeface="DejaVu Sans"/>
              </a:rPr>
              <a:t>Manage Profile: </a:t>
            </a:r>
            <a:endParaRPr b="0" lang="en-US" sz="1200" spc="-1" strike="noStrike">
              <a:latin typeface="Arial"/>
            </a:endParaRPr>
          </a:p>
          <a:p>
            <a:pPr marL="228600" indent="-227880" algn="ctr">
              <a:lnSpc>
                <a:spcPct val="90000"/>
              </a:lnSpc>
              <a:spcBef>
                <a:spcPts val="1001"/>
              </a:spcBef>
              <a:spcAft>
                <a:spcPts val="601"/>
              </a:spcAft>
              <a:buClr>
                <a:srgbClr val="262626"/>
              </a:buClr>
              <a:buFont typeface="Arial"/>
              <a:buChar char="•"/>
            </a:pPr>
            <a:r>
              <a:rPr b="0" lang="en-US" sz="1200" spc="-1" strike="noStrike">
                <a:solidFill>
                  <a:srgbClr val="262626"/>
                </a:solidFill>
                <a:latin typeface="Arial"/>
                <a:ea typeface="DejaVu Sans"/>
              </a:rPr>
              <a:t>- update self info </a:t>
            </a:r>
            <a:endParaRPr b="0" lang="en-US" sz="1200" spc="-1" strike="noStrike">
              <a:latin typeface="Arial"/>
            </a:endParaRPr>
          </a:p>
          <a:p>
            <a:pPr algn="ctr">
              <a:lnSpc>
                <a:spcPct val="90000"/>
              </a:lnSpc>
              <a:spcBef>
                <a:spcPts val="1001"/>
              </a:spcBef>
              <a:spcAft>
                <a:spcPts val="601"/>
              </a:spcAft>
            </a:pPr>
            <a:endParaRPr b="0" lang="en-US" sz="1200" spc="-1" strike="noStrike">
              <a:latin typeface="Arial"/>
            </a:endParaRPr>
          </a:p>
        </p:txBody>
      </p:sp>
      <p:sp>
        <p:nvSpPr>
          <p:cNvPr id="411" name="CustomShape 5"/>
          <p:cNvSpPr/>
          <p:nvPr/>
        </p:nvSpPr>
        <p:spPr>
          <a:xfrm>
            <a:off x="3719520" y="463680"/>
            <a:ext cx="4946400" cy="4210920"/>
          </a:xfrm>
          <a:custGeom>
            <a:avLst/>
            <a:gdLst/>
            <a:ah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algn="tl" blurRad="50800" dir="2998184" dist="11753" rotWithShape="0">
              <a:srgbClr val="000000">
                <a:alpha val="24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6"/>
          <p:cNvSpPr/>
          <p:nvPr/>
        </p:nvSpPr>
        <p:spPr>
          <a:xfrm>
            <a:off x="5811840" y="221040"/>
            <a:ext cx="1024920" cy="321120"/>
          </a:xfrm>
          <a:custGeom>
            <a:avLst/>
            <a:gdLst/>
            <a:ah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p:style>
      </p:sp>
      <p:pic>
        <p:nvPicPr>
          <p:cNvPr id="413" name="" descr=""/>
          <p:cNvPicPr/>
          <p:nvPr/>
        </p:nvPicPr>
        <p:blipFill>
          <a:blip r:embed="rId1"/>
          <a:stretch/>
        </p:blipFill>
        <p:spPr>
          <a:xfrm>
            <a:off x="3840480" y="914400"/>
            <a:ext cx="5211720" cy="305208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499680" y="2135520"/>
            <a:ext cx="7885440" cy="43488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1" lang="en-US" sz="4400" spc="-1" strike="noStrike">
                <a:solidFill>
                  <a:srgbClr val="050a19"/>
                </a:solidFill>
                <a:latin typeface="Raleway"/>
                <a:ea typeface="Raleway"/>
              </a:rPr>
              <a:t>Thank You!!</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 name="CustomShape 1"/>
          <p:cNvSpPr/>
          <p:nvPr/>
        </p:nvSpPr>
        <p:spPr>
          <a:xfrm>
            <a:off x="0" y="0"/>
            <a:ext cx="9143280" cy="514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2" name="CustomShape 2"/>
          <p:cNvSpPr/>
          <p:nvPr/>
        </p:nvSpPr>
        <p:spPr>
          <a:xfrm>
            <a:off x="0" y="0"/>
            <a:ext cx="4594320" cy="5142600"/>
          </a:xfrm>
          <a:custGeom>
            <a:avLst/>
            <a:gdLst/>
            <a:ah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63" name="CustomShape 3"/>
          <p:cNvSpPr/>
          <p:nvPr/>
        </p:nvSpPr>
        <p:spPr>
          <a:xfrm>
            <a:off x="575640" y="972360"/>
            <a:ext cx="3499200" cy="77256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600" spc="-1" strike="noStrike">
                <a:solidFill>
                  <a:srgbClr val="ffffff"/>
                </a:solidFill>
                <a:latin typeface="Arial"/>
                <a:ea typeface="DejaVu Sans"/>
              </a:rPr>
              <a:t>Project Feature</a:t>
            </a:r>
            <a:endParaRPr b="0" lang="en-US" sz="3600" spc="-1" strike="noStrike">
              <a:latin typeface="Arial"/>
            </a:endParaRPr>
          </a:p>
        </p:txBody>
      </p:sp>
      <p:grpSp>
        <p:nvGrpSpPr>
          <p:cNvPr id="164" name="Group 4"/>
          <p:cNvGrpSpPr/>
          <p:nvPr/>
        </p:nvGrpSpPr>
        <p:grpSpPr>
          <a:xfrm>
            <a:off x="479880" y="480240"/>
            <a:ext cx="845640" cy="634320"/>
            <a:chOff x="479880" y="480240"/>
            <a:chExt cx="845640" cy="634320"/>
          </a:xfrm>
        </p:grpSpPr>
        <p:sp>
          <p:nvSpPr>
            <p:cNvPr id="165" name="CustomShape 5"/>
            <p:cNvSpPr/>
            <p:nvPr/>
          </p:nvSpPr>
          <p:spPr>
            <a:xfrm>
              <a:off x="479880" y="668880"/>
              <a:ext cx="505800" cy="44568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sp>
          <p:nvSpPr>
            <p:cNvPr id="166" name="CustomShape 6"/>
            <p:cNvSpPr/>
            <p:nvPr/>
          </p:nvSpPr>
          <p:spPr>
            <a:xfrm>
              <a:off x="913320" y="480240"/>
              <a:ext cx="412200" cy="363240"/>
            </a:xfrm>
            <a:custGeom>
              <a:avLst/>
              <a:gdLst/>
              <a:ahLst/>
              <a:rect l="l" t="t"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440">
              <a:solidFill>
                <a:schemeClr val="bg1"/>
              </a:solidFill>
              <a:round/>
            </a:ln>
          </p:spPr>
          <p:style>
            <a:lnRef idx="0"/>
            <a:fillRef idx="0"/>
            <a:effectRef idx="0"/>
            <a:fontRef idx="minor"/>
          </p:style>
        </p:sp>
      </p:grpSp>
      <p:sp>
        <p:nvSpPr>
          <p:cNvPr id="167" name="CustomShape 7"/>
          <p:cNvSpPr/>
          <p:nvPr/>
        </p:nvSpPr>
        <p:spPr>
          <a:xfrm>
            <a:off x="478440" y="1881720"/>
            <a:ext cx="3055680" cy="2055240"/>
          </a:xfrm>
          <a:prstGeom prst="rect">
            <a:avLst/>
          </a:prstGeom>
          <a:noFill/>
          <a:ln>
            <a:noFill/>
          </a:ln>
        </p:spPr>
        <p:style>
          <a:lnRef idx="0"/>
          <a:fillRef idx="0"/>
          <a:effectRef idx="0"/>
          <a:fontRef idx="minor"/>
        </p:style>
        <p:txBody>
          <a:bodyPr lIns="90000" rIns="90000" tIns="45000" bIns="45000">
            <a:normAutofit/>
          </a:bodyPr>
          <a:p>
            <a:pPr marL="229320" indent="-227880">
              <a:lnSpc>
                <a:spcPct val="90000"/>
              </a:lnSpc>
              <a:spcAft>
                <a:spcPts val="601"/>
              </a:spcAft>
              <a:buClr>
                <a:srgbClr val="050a19"/>
              </a:buClr>
              <a:buFont typeface="Arial"/>
              <a:buChar char="•"/>
              <a:tabLst>
                <a:tab algn="l" pos="0"/>
              </a:tabLst>
            </a:pPr>
            <a:r>
              <a:rPr b="1" lang="en-US" sz="1500" spc="-1" strike="noStrike">
                <a:solidFill>
                  <a:srgbClr val="ffffff"/>
                </a:solidFill>
                <a:latin typeface="Arial"/>
                <a:ea typeface="DejaVu Sans"/>
              </a:rPr>
              <a:t>Home Page : </a:t>
            </a:r>
            <a:r>
              <a:rPr b="0" lang="en-US" sz="1500" spc="-1" strike="noStrike">
                <a:solidFill>
                  <a:srgbClr val="ffffff"/>
                </a:solidFill>
                <a:latin typeface="Arial"/>
                <a:ea typeface="DejaVu Sans"/>
              </a:rPr>
              <a:t>contains navbar with nav links, category wise jobs, featured jobs also latest job  section, Footer which contains subscribe button , Address &amp; some links.</a:t>
            </a: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p:txBody>
      </p:sp>
      <p:pic>
        <p:nvPicPr>
          <p:cNvPr id="168" name="Picture 2" descr="Logo, company name&#10;&#10;Description automatically generated"/>
          <p:cNvPicPr/>
          <p:nvPr/>
        </p:nvPicPr>
        <p:blipFill>
          <a:blip r:embed="rId1"/>
          <a:stretch/>
        </p:blipFill>
        <p:spPr>
          <a:xfrm>
            <a:off x="4731480" y="172800"/>
            <a:ext cx="4370760" cy="2284920"/>
          </a:xfrm>
          <a:prstGeom prst="rect">
            <a:avLst/>
          </a:prstGeom>
          <a:ln>
            <a:noFill/>
          </a:ln>
        </p:spPr>
      </p:pic>
      <p:pic>
        <p:nvPicPr>
          <p:cNvPr id="169" name="Picture 3" descr="Graphical user interface, application&#10;&#10;Description automatically generated"/>
          <p:cNvPicPr/>
          <p:nvPr/>
        </p:nvPicPr>
        <p:blipFill>
          <a:blip r:embed="rId2"/>
          <a:stretch/>
        </p:blipFill>
        <p:spPr>
          <a:xfrm>
            <a:off x="4731480" y="2210760"/>
            <a:ext cx="4370760" cy="25329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CustomShape 1"/>
          <p:cNvSpPr/>
          <p:nvPr/>
        </p:nvSpPr>
        <p:spPr>
          <a:xfrm>
            <a:off x="0" y="0"/>
            <a:ext cx="9143280" cy="514296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171" name="CustomShape 2"/>
          <p:cNvSpPr/>
          <p:nvPr/>
        </p:nvSpPr>
        <p:spPr>
          <a:xfrm>
            <a:off x="971640" y="502560"/>
            <a:ext cx="3599640" cy="993600"/>
          </a:xfrm>
          <a:prstGeom prst="rect">
            <a:avLst/>
          </a:prstGeom>
          <a:noFill/>
          <a:ln>
            <a:noFill/>
          </a:ln>
        </p:spPr>
        <p:style>
          <a:lnRef idx="0"/>
          <a:fillRef idx="0"/>
          <a:effectRef idx="0"/>
          <a:fontRef idx="minor"/>
        </p:style>
        <p:txBody>
          <a:bodyPr lIns="90000" rIns="90000" tIns="45000" bIns="45000" anchor="b">
            <a:normAutofit/>
          </a:bodyPr>
          <a:p>
            <a:pPr>
              <a:lnSpc>
                <a:spcPct val="90000"/>
              </a:lnSpc>
              <a:spcAft>
                <a:spcPts val="601"/>
              </a:spcAft>
            </a:pPr>
            <a:r>
              <a:rPr b="0" lang="en-US" sz="3700" spc="-1" strike="noStrike">
                <a:solidFill>
                  <a:srgbClr val="ffffff"/>
                </a:solidFill>
                <a:latin typeface="Arial"/>
                <a:ea typeface="DejaVu Sans"/>
              </a:rPr>
              <a:t>Project Feature</a:t>
            </a:r>
            <a:endParaRPr b="0" lang="en-US" sz="3700" spc="-1" strike="noStrike">
              <a:latin typeface="Arial"/>
            </a:endParaRPr>
          </a:p>
        </p:txBody>
      </p:sp>
      <p:sp>
        <p:nvSpPr>
          <p:cNvPr id="172" name="Line 3"/>
          <p:cNvSpPr/>
          <p:nvPr/>
        </p:nvSpPr>
        <p:spPr>
          <a:xfrm flipH="1">
            <a:off x="0" y="1519560"/>
            <a:ext cx="4572000" cy="0"/>
          </a:xfrm>
          <a:prstGeom prst="line">
            <a:avLst/>
          </a:prstGeom>
          <a:ln w="12600">
            <a:solidFill>
              <a:schemeClr val="accent2"/>
            </a:solidFill>
          </a:ln>
        </p:spPr>
        <p:style>
          <a:lnRef idx="1">
            <a:schemeClr val="accent1"/>
          </a:lnRef>
          <a:fillRef idx="0">
            <a:schemeClr val="accent1"/>
          </a:fillRef>
          <a:effectRef idx="0">
            <a:schemeClr val="accent1"/>
          </a:effectRef>
          <a:fontRef idx="minor"/>
        </p:style>
      </p:sp>
      <p:sp>
        <p:nvSpPr>
          <p:cNvPr id="173" name="CustomShape 4"/>
          <p:cNvSpPr/>
          <p:nvPr/>
        </p:nvSpPr>
        <p:spPr>
          <a:xfrm>
            <a:off x="971640" y="1716480"/>
            <a:ext cx="3599640" cy="2782800"/>
          </a:xfrm>
          <a:prstGeom prst="rect">
            <a:avLst/>
          </a:prstGeom>
          <a:noFill/>
          <a:ln>
            <a:noFill/>
          </a:ln>
        </p:spPr>
        <p:style>
          <a:lnRef idx="0"/>
          <a:fillRef idx="0"/>
          <a:effectRef idx="0"/>
          <a:fontRef idx="minor"/>
        </p:style>
        <p:txBody>
          <a:bodyPr lIns="90000" rIns="90000" tIns="45000" bIns="45000">
            <a:normAutofit/>
          </a:bodyPr>
          <a:p>
            <a:pPr>
              <a:lnSpc>
                <a:spcPct val="90000"/>
              </a:lnSpc>
              <a:tabLst>
                <a:tab algn="l" pos="0"/>
              </a:tabLst>
            </a:pPr>
            <a:r>
              <a:rPr b="1" lang="en-US" sz="1500" spc="-1" strike="noStrike">
                <a:solidFill>
                  <a:srgbClr val="ffffff"/>
                </a:solidFill>
                <a:latin typeface="Arial"/>
                <a:ea typeface="DejaVu Sans"/>
              </a:rPr>
              <a:t>Browse Job: </a:t>
            </a:r>
            <a:r>
              <a:rPr b="0" lang="en-US" sz="1500" spc="-1" strike="noStrike">
                <a:solidFill>
                  <a:srgbClr val="ffffff"/>
                </a:solidFill>
                <a:latin typeface="Arial"/>
                <a:ea typeface="DejaVu Sans"/>
              </a:rPr>
              <a:t> Showing all active jobs with search buttion with images.</a:t>
            </a:r>
            <a:endParaRPr b="0" lang="en-US" sz="1500" spc="-1" strike="noStrike">
              <a:latin typeface="Arial"/>
            </a:endParaRPr>
          </a:p>
          <a:p>
            <a:pPr>
              <a:lnSpc>
                <a:spcPct val="90000"/>
              </a:lnSpc>
              <a:tabLst>
                <a:tab algn="l" pos="0"/>
              </a:tabLst>
            </a:pPr>
            <a:endParaRPr b="0" lang="en-US" sz="1500" spc="-1" strike="noStrike">
              <a:latin typeface="Arial"/>
            </a:endParaRPr>
          </a:p>
          <a:p>
            <a:pPr>
              <a:lnSpc>
                <a:spcPct val="90000"/>
              </a:lnSpc>
              <a:tabLst>
                <a:tab algn="l" pos="0"/>
              </a:tabLst>
            </a:pPr>
            <a:r>
              <a:rPr b="0" lang="en-US" sz="1500" spc="-1" strike="noStrike">
                <a:solidFill>
                  <a:srgbClr val="ffffff"/>
                </a:solidFill>
                <a:latin typeface="Arial"/>
                <a:ea typeface="DejaVu Sans"/>
              </a:rPr>
              <a:t> </a:t>
            </a:r>
            <a:r>
              <a:rPr b="0" lang="en-US" sz="1500" spc="-1" strike="noStrike">
                <a:solidFill>
                  <a:srgbClr val="ffffff"/>
                </a:solidFill>
                <a:latin typeface="Arial"/>
                <a:ea typeface="DejaVu Sans"/>
              </a:rPr>
              <a:t>- Also showing show more button to   fetching  active jobs with search buttion with image.</a:t>
            </a:r>
            <a:endParaRPr b="0" lang="en-US" sz="1500" spc="-1" strike="noStrike">
              <a:latin typeface="Arial"/>
            </a:endParaRPr>
          </a:p>
          <a:p>
            <a:pPr>
              <a:lnSpc>
                <a:spcPct val="90000"/>
              </a:lnSpc>
              <a:tabLst>
                <a:tab algn="l" pos="0"/>
              </a:tabLst>
            </a:pPr>
            <a:endParaRPr b="0" lang="en-US" sz="1500" spc="-1" strike="noStrike">
              <a:latin typeface="Arial"/>
            </a:endParaRPr>
          </a:p>
          <a:p>
            <a:pPr marL="57240">
              <a:lnSpc>
                <a:spcPct val="90000"/>
              </a:lnSpc>
              <a:tabLst>
                <a:tab algn="l" pos="0"/>
              </a:tabLst>
            </a:pPr>
            <a:r>
              <a:rPr b="0" lang="en-US" sz="1500" spc="-1" strike="noStrike">
                <a:solidFill>
                  <a:srgbClr val="ffffff"/>
                </a:solidFill>
                <a:latin typeface="Arial"/>
                <a:ea typeface="DejaVu Sans"/>
              </a:rPr>
              <a:t>- Also showing show more button to fetching ore jobs dynamically</a:t>
            </a:r>
            <a:endParaRPr b="0" lang="en-US" sz="1500" spc="-1" strike="noStrike">
              <a:latin typeface="Arial"/>
            </a:endParaRPr>
          </a:p>
          <a:p>
            <a:pPr marL="57240">
              <a:lnSpc>
                <a:spcPct val="90000"/>
              </a:lnSpc>
              <a:spcAft>
                <a:spcPts val="601"/>
              </a:spcAft>
              <a:tabLst>
                <a:tab algn="l" pos="0"/>
              </a:tabLst>
            </a:pPr>
            <a:endParaRPr b="0" lang="en-US" sz="1500" spc="-1" strike="noStrike">
              <a:latin typeface="Arial"/>
            </a:endParaRPr>
          </a:p>
          <a:p>
            <a:pPr marL="720">
              <a:lnSpc>
                <a:spcPct val="90000"/>
              </a:lnSpc>
              <a:spcAft>
                <a:spcPts val="601"/>
              </a:spcAft>
              <a:tabLst>
                <a:tab algn="l" pos="0"/>
              </a:tabLst>
            </a:pPr>
            <a:r>
              <a:rPr b="1" lang="en-US" sz="1600" spc="-1" strike="noStrike">
                <a:solidFill>
                  <a:srgbClr val="ffffff"/>
                </a:solidFill>
                <a:latin typeface="Arial"/>
                <a:ea typeface="DejaVu Sans"/>
              </a:rPr>
              <a:t>Subscribe :</a:t>
            </a:r>
            <a:r>
              <a:rPr b="0" lang="en-US" sz="1500" spc="-1" strike="noStrike">
                <a:solidFill>
                  <a:srgbClr val="ffffff"/>
                </a:solidFill>
                <a:latin typeface="Arial"/>
                <a:ea typeface="DejaVu Sans"/>
              </a:rPr>
              <a:t> In footer, a subscribe form for subscription to get notify job posts.</a:t>
            </a:r>
            <a:endParaRPr b="0" lang="en-US" sz="1500" spc="-1" strike="noStrike">
              <a:latin typeface="Arial"/>
            </a:endParaRPr>
          </a:p>
        </p:txBody>
      </p:sp>
      <p:pic>
        <p:nvPicPr>
          <p:cNvPr id="174" name="Picture 5" descr="Graphical user interface, text, application, website&#10;&#10;Description automatically generated"/>
          <p:cNvPicPr/>
          <p:nvPr/>
        </p:nvPicPr>
        <p:blipFill>
          <a:blip r:embed="rId1"/>
          <a:stretch/>
        </p:blipFill>
        <p:spPr>
          <a:xfrm>
            <a:off x="5922000" y="3032640"/>
            <a:ext cx="2884680" cy="1365120"/>
          </a:xfrm>
          <a:prstGeom prst="rect">
            <a:avLst/>
          </a:prstGeom>
          <a:ln>
            <a:noFill/>
          </a:ln>
        </p:spPr>
      </p:pic>
      <p:sp>
        <p:nvSpPr>
          <p:cNvPr id="175" name="CustomShape 5"/>
          <p:cNvSpPr/>
          <p:nvPr/>
        </p:nvSpPr>
        <p:spPr>
          <a:xfrm>
            <a:off x="4823640" y="137160"/>
            <a:ext cx="2996640" cy="2382480"/>
          </a:xfrm>
          <a:prstGeom prst="rect">
            <a:avLst/>
          </a:prstGeom>
          <a:noFill/>
          <a:ln w="12600">
            <a:solidFill>
              <a:schemeClr val="accent2"/>
            </a:solidFill>
          </a:ln>
        </p:spPr>
        <p:style>
          <a:lnRef idx="2">
            <a:schemeClr val="accent1">
              <a:shade val="50000"/>
            </a:schemeClr>
          </a:lnRef>
          <a:fillRef idx="1">
            <a:schemeClr val="accent1"/>
          </a:fillRef>
          <a:effectRef idx="0">
            <a:schemeClr val="accent1"/>
          </a:effectRef>
          <a:fontRef idx="minor"/>
        </p:style>
      </p:sp>
      <p:pic>
        <p:nvPicPr>
          <p:cNvPr id="176" name="Picture 4" descr="Graphical user interface&#10;&#10;Description automatically generated"/>
          <p:cNvPicPr/>
          <p:nvPr/>
        </p:nvPicPr>
        <p:blipFill>
          <a:blip r:embed="rId2"/>
          <a:stretch/>
        </p:blipFill>
        <p:spPr>
          <a:xfrm>
            <a:off x="4846320" y="506160"/>
            <a:ext cx="2956680" cy="1365120"/>
          </a:xfrm>
          <a:prstGeom prst="rect">
            <a:avLst/>
          </a:prstGeom>
          <a:ln>
            <a:noFill/>
          </a:ln>
        </p:spPr>
      </p:pic>
      <p:sp>
        <p:nvSpPr>
          <p:cNvPr id="177" name="CustomShape 6"/>
          <p:cNvSpPr/>
          <p:nvPr/>
        </p:nvSpPr>
        <p:spPr>
          <a:xfrm>
            <a:off x="5868720" y="2657520"/>
            <a:ext cx="2996640" cy="2382480"/>
          </a:xfrm>
          <a:prstGeom prst="rect">
            <a:avLst/>
          </a:prstGeom>
          <a:noFill/>
          <a:ln w="12600">
            <a:solidFill>
              <a:schemeClr val="accent2"/>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78" name="CustomShape 1"/>
          <p:cNvSpPr/>
          <p:nvPr/>
        </p:nvSpPr>
        <p:spPr>
          <a:xfrm>
            <a:off x="2160" y="0"/>
            <a:ext cx="9141120" cy="514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79" name="CustomShape 2"/>
          <p:cNvSpPr/>
          <p:nvPr/>
        </p:nvSpPr>
        <p:spPr>
          <a:xfrm flipV="1">
            <a:off x="0" y="-720"/>
            <a:ext cx="5654160" cy="5142960"/>
          </a:xfrm>
          <a:custGeom>
            <a:avLst/>
            <a:gdLst/>
            <a:ah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180" name="CustomShape 3"/>
          <p:cNvSpPr/>
          <p:nvPr/>
        </p:nvSpPr>
        <p:spPr>
          <a:xfrm flipV="1">
            <a:off x="0" y="-720"/>
            <a:ext cx="5319000" cy="5142960"/>
          </a:xfrm>
          <a:custGeom>
            <a:avLst/>
            <a:gdLst/>
            <a:ah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181" name="CustomShape 4"/>
          <p:cNvSpPr/>
          <p:nvPr/>
        </p:nvSpPr>
        <p:spPr>
          <a:xfrm>
            <a:off x="628560" y="273960"/>
            <a:ext cx="4146840" cy="993600"/>
          </a:xfrm>
          <a:prstGeom prst="rect">
            <a:avLst/>
          </a:prstGeom>
          <a:noFill/>
          <a:ln>
            <a:noFill/>
          </a:ln>
        </p:spPr>
        <p:style>
          <a:lnRef idx="0"/>
          <a:fillRef idx="0"/>
          <a:effectRef idx="0"/>
          <a:fontRef idx="minor"/>
        </p:style>
        <p:txBody>
          <a:bodyPr lIns="90000" rIns="90000" tIns="45000" bIns="45000" anchor="ctr">
            <a:normAutofit/>
          </a:bodyPr>
          <a:p>
            <a:pPr>
              <a:lnSpc>
                <a:spcPct val="90000"/>
              </a:lnSpc>
              <a:spcAft>
                <a:spcPts val="601"/>
              </a:spcAft>
            </a:pPr>
            <a:r>
              <a:rPr b="0" lang="en-US" sz="4400" spc="-1" strike="noStrike">
                <a:solidFill>
                  <a:srgbClr val="ffffff"/>
                </a:solidFill>
                <a:latin typeface="Arial"/>
                <a:ea typeface="DejaVu Sans"/>
              </a:rPr>
              <a:t>Project Feature</a:t>
            </a:r>
            <a:endParaRPr b="0" lang="en-US" sz="4400" spc="-1" strike="noStrike">
              <a:latin typeface="Arial"/>
            </a:endParaRPr>
          </a:p>
        </p:txBody>
      </p:sp>
      <p:sp>
        <p:nvSpPr>
          <p:cNvPr id="182" name="CustomShape 5"/>
          <p:cNvSpPr/>
          <p:nvPr/>
        </p:nvSpPr>
        <p:spPr>
          <a:xfrm>
            <a:off x="628560" y="1369080"/>
            <a:ext cx="3105720" cy="2548800"/>
          </a:xfrm>
          <a:prstGeom prst="rect">
            <a:avLst/>
          </a:prstGeom>
          <a:noFill/>
          <a:ln>
            <a:noFill/>
          </a:ln>
        </p:spPr>
        <p:style>
          <a:lnRef idx="0"/>
          <a:fillRef idx="0"/>
          <a:effectRef idx="0"/>
          <a:fontRef idx="minor"/>
        </p:style>
        <p:txBody>
          <a:bodyPr lIns="90000" rIns="90000" tIns="45000" bIns="45000">
            <a:normAutofit/>
          </a:bodyPr>
          <a:p>
            <a:pPr marL="216000" indent="-227880">
              <a:lnSpc>
                <a:spcPct val="90000"/>
              </a:lnSpc>
              <a:spcAft>
                <a:spcPts val="601"/>
              </a:spcAft>
              <a:buClr>
                <a:srgbClr val="050a19"/>
              </a:buClr>
              <a:buFont typeface="Arial"/>
              <a:buChar char="•"/>
              <a:tabLst>
                <a:tab algn="l" pos="0"/>
              </a:tabLst>
            </a:pPr>
            <a:r>
              <a:rPr b="1" lang="en-US" sz="1500" spc="-1" strike="noStrike">
                <a:solidFill>
                  <a:srgbClr val="ffffff"/>
                </a:solidFill>
                <a:latin typeface="Arial"/>
                <a:ea typeface="DejaVu Sans"/>
              </a:rPr>
              <a:t>Job By Category: </a:t>
            </a:r>
            <a:r>
              <a:rPr b="0" lang="en-US" sz="1500" spc="-1" strike="noStrike">
                <a:solidFill>
                  <a:srgbClr val="ffffff"/>
                </a:solidFill>
                <a:latin typeface="Arial"/>
                <a:ea typeface="DejaVu Sans"/>
              </a:rPr>
              <a:t> Showing all active jobs By Category.</a:t>
            </a: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a:p>
            <a:pPr marL="216000" indent="-227880">
              <a:lnSpc>
                <a:spcPct val="90000"/>
              </a:lnSpc>
              <a:spcAft>
                <a:spcPts val="601"/>
              </a:spcAft>
              <a:buClr>
                <a:srgbClr val="ffffff"/>
              </a:buClr>
              <a:buFont typeface="Arial"/>
              <a:buChar char="•"/>
              <a:tabLst>
                <a:tab algn="l" pos="0"/>
              </a:tabLst>
            </a:pPr>
            <a:r>
              <a:rPr b="0" lang="en-US" sz="1500" spc="-1" strike="noStrike">
                <a:solidFill>
                  <a:srgbClr val="ffffff"/>
                </a:solidFill>
                <a:latin typeface="Arial"/>
                <a:ea typeface="DejaVu Sans"/>
              </a:rPr>
              <a:t>Search Job : Showing all searched job with number</a:t>
            </a: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p:txBody>
      </p:sp>
      <p:pic>
        <p:nvPicPr>
          <p:cNvPr id="183" name="Picture 2" descr="Graphical user interface&#10;&#10;Description automatically generated"/>
          <p:cNvPicPr/>
          <p:nvPr/>
        </p:nvPicPr>
        <p:blipFill>
          <a:blip r:embed="rId1"/>
          <a:stretch/>
        </p:blipFill>
        <p:spPr>
          <a:xfrm>
            <a:off x="5504040" y="429120"/>
            <a:ext cx="3436920" cy="1724040"/>
          </a:xfrm>
          <a:prstGeom prst="rect">
            <a:avLst/>
          </a:prstGeom>
          <a:ln>
            <a:noFill/>
          </a:ln>
        </p:spPr>
      </p:pic>
      <p:pic>
        <p:nvPicPr>
          <p:cNvPr id="184" name="Picture 5" descr="Graphical user interface, application&#10;&#10;Description automatically generated"/>
          <p:cNvPicPr/>
          <p:nvPr/>
        </p:nvPicPr>
        <p:blipFill>
          <a:blip r:embed="rId2"/>
          <a:stretch/>
        </p:blipFill>
        <p:spPr>
          <a:xfrm>
            <a:off x="4569840" y="2451240"/>
            <a:ext cx="4371120" cy="24728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185" name="CustomShape 1"/>
          <p:cNvSpPr/>
          <p:nvPr/>
        </p:nvSpPr>
        <p:spPr>
          <a:xfrm>
            <a:off x="600840" y="1047240"/>
            <a:ext cx="3298680" cy="993600"/>
          </a:xfrm>
          <a:prstGeom prst="rect">
            <a:avLst/>
          </a:prstGeom>
          <a:noFill/>
          <a:ln>
            <a:noFill/>
          </a:ln>
        </p:spPr>
        <p:style>
          <a:lnRef idx="0"/>
          <a:fillRef idx="0"/>
          <a:effectRef idx="0"/>
          <a:fontRef idx="minor"/>
        </p:style>
        <p:txBody>
          <a:bodyPr lIns="90000" rIns="90000" tIns="45000" bIns="45000" anchor="ctr">
            <a:normAutofit/>
          </a:bodyPr>
          <a:p>
            <a:pPr>
              <a:lnSpc>
                <a:spcPct val="90000"/>
              </a:lnSpc>
              <a:spcAft>
                <a:spcPts val="601"/>
              </a:spcAft>
            </a:pPr>
            <a:r>
              <a:rPr b="0" lang="en-US" sz="3400" spc="-1" strike="noStrike">
                <a:solidFill>
                  <a:srgbClr val="ffffff"/>
                </a:solidFill>
                <a:latin typeface="Arial"/>
                <a:ea typeface="DejaVu Sans"/>
              </a:rPr>
              <a:t>Project Feature</a:t>
            </a:r>
            <a:endParaRPr b="0" lang="en-US" sz="3400" spc="-1" strike="noStrike">
              <a:latin typeface="Arial"/>
            </a:endParaRPr>
          </a:p>
        </p:txBody>
      </p:sp>
      <p:sp>
        <p:nvSpPr>
          <p:cNvPr id="186" name="CustomShape 2"/>
          <p:cNvSpPr/>
          <p:nvPr/>
        </p:nvSpPr>
        <p:spPr>
          <a:xfrm>
            <a:off x="604080" y="2153880"/>
            <a:ext cx="3298680" cy="2385720"/>
          </a:xfrm>
          <a:prstGeom prst="rect">
            <a:avLst/>
          </a:prstGeom>
          <a:noFill/>
          <a:ln>
            <a:noFill/>
          </a:ln>
        </p:spPr>
        <p:style>
          <a:lnRef idx="0"/>
          <a:fillRef idx="0"/>
          <a:effectRef idx="0"/>
          <a:fontRef idx="minor"/>
        </p:style>
        <p:txBody>
          <a:bodyPr lIns="90000" rIns="90000" tIns="45000" bIns="45000">
            <a:normAutofit/>
          </a:bodyPr>
          <a:p>
            <a:pPr marL="216000" indent="-227880">
              <a:lnSpc>
                <a:spcPct val="90000"/>
              </a:lnSpc>
              <a:spcAft>
                <a:spcPts val="601"/>
              </a:spcAft>
              <a:buClr>
                <a:srgbClr val="050a19"/>
              </a:buClr>
              <a:buFont typeface="Arial"/>
              <a:buChar char="•"/>
              <a:tabLst>
                <a:tab algn="l" pos="0"/>
              </a:tabLst>
            </a:pPr>
            <a:r>
              <a:rPr b="1" lang="en-US" sz="1400" spc="-1" strike="noStrike">
                <a:solidFill>
                  <a:srgbClr val="ffffff"/>
                </a:solidFill>
                <a:latin typeface="Arial"/>
                <a:ea typeface="DejaVu Sans"/>
              </a:rPr>
              <a:t>Job Details: </a:t>
            </a:r>
            <a:r>
              <a:rPr b="0" lang="en-US" sz="1400" spc="-1" strike="noStrike">
                <a:solidFill>
                  <a:srgbClr val="ffffff"/>
                </a:solidFill>
                <a:latin typeface="Arial"/>
                <a:ea typeface="DejaVu Sans"/>
              </a:rPr>
              <a:t> Showing specific active job By slug.</a:t>
            </a:r>
            <a:endParaRPr b="0" lang="en-US" sz="1400" spc="-1" strike="noStrike">
              <a:latin typeface="Arial"/>
            </a:endParaRPr>
          </a:p>
          <a:p>
            <a:pPr>
              <a:lnSpc>
                <a:spcPct val="90000"/>
              </a:lnSpc>
              <a:spcAft>
                <a:spcPts val="601"/>
              </a:spcAft>
              <a:tabLst>
                <a:tab algn="l" pos="0"/>
              </a:tabLst>
            </a:pPr>
            <a:endParaRPr b="0" lang="en-US" sz="1400" spc="-1" strike="noStrike">
              <a:latin typeface="Arial"/>
            </a:endParaRPr>
          </a:p>
          <a:p>
            <a:pPr marL="216000" indent="-227880">
              <a:lnSpc>
                <a:spcPct val="90000"/>
              </a:lnSpc>
              <a:spcAft>
                <a:spcPts val="601"/>
              </a:spcAft>
              <a:buClr>
                <a:srgbClr val="ffffff"/>
              </a:buClr>
              <a:buFont typeface="Arial"/>
              <a:buChar char="•"/>
              <a:tabLst>
                <a:tab algn="l" pos="0"/>
              </a:tabLst>
            </a:pPr>
            <a:r>
              <a:rPr b="0" lang="en-US" sz="1400" spc="-1" strike="noStrike">
                <a:solidFill>
                  <a:srgbClr val="ffffff"/>
                </a:solidFill>
                <a:latin typeface="Arial"/>
                <a:ea typeface="DejaVu Sans"/>
              </a:rPr>
              <a:t>Also showing random 3 jobs at the bottom under this category</a:t>
            </a:r>
            <a:endParaRPr b="0" lang="en-US" sz="1400" spc="-1" strike="noStrike">
              <a:latin typeface="Arial"/>
            </a:endParaRPr>
          </a:p>
          <a:p>
            <a:pPr>
              <a:lnSpc>
                <a:spcPct val="90000"/>
              </a:lnSpc>
              <a:spcAft>
                <a:spcPts val="601"/>
              </a:spcAft>
              <a:tabLst>
                <a:tab algn="l" pos="0"/>
              </a:tabLst>
            </a:pPr>
            <a:endParaRPr b="0" lang="en-US" sz="1400" spc="-1" strike="noStrike">
              <a:latin typeface="Arial"/>
            </a:endParaRPr>
          </a:p>
          <a:p>
            <a:pPr>
              <a:lnSpc>
                <a:spcPct val="90000"/>
              </a:lnSpc>
              <a:spcAft>
                <a:spcPts val="601"/>
              </a:spcAft>
              <a:tabLst>
                <a:tab algn="l" pos="0"/>
              </a:tabLst>
            </a:pPr>
            <a:endParaRPr b="0" lang="en-US" sz="1400" spc="-1" strike="noStrike">
              <a:latin typeface="Arial"/>
            </a:endParaRPr>
          </a:p>
        </p:txBody>
      </p:sp>
      <p:sp>
        <p:nvSpPr>
          <p:cNvPr id="187" name="CustomShape 3"/>
          <p:cNvSpPr/>
          <p:nvPr/>
        </p:nvSpPr>
        <p:spPr>
          <a:xfrm flipH="1">
            <a:off x="4283280" y="0"/>
            <a:ext cx="4859280" cy="5142960"/>
          </a:xfrm>
          <a:custGeom>
            <a:avLst/>
            <a:gdLst/>
            <a:ah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188" name="CustomShape 4"/>
          <p:cNvSpPr/>
          <p:nvPr/>
        </p:nvSpPr>
        <p:spPr>
          <a:xfrm flipH="1">
            <a:off x="4456440" y="0"/>
            <a:ext cx="4686120" cy="5142960"/>
          </a:xfrm>
          <a:custGeom>
            <a:avLst/>
            <a:gdLst/>
            <a:ah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189" name="Picture 5" descr=""/>
          <p:cNvPicPr/>
          <p:nvPr/>
        </p:nvPicPr>
        <p:blipFill>
          <a:blip r:embed="rId1"/>
          <a:stretch/>
        </p:blipFill>
        <p:spPr>
          <a:xfrm>
            <a:off x="5390640" y="597960"/>
            <a:ext cx="3465720" cy="1758600"/>
          </a:xfrm>
          <a:prstGeom prst="rect">
            <a:avLst/>
          </a:prstGeom>
          <a:ln>
            <a:noFill/>
          </a:ln>
        </p:spPr>
      </p:pic>
      <p:pic>
        <p:nvPicPr>
          <p:cNvPr id="190" name="Picture 4" descr="Graphical user interface, text, application&#10;&#10;Description automatically generated"/>
          <p:cNvPicPr/>
          <p:nvPr/>
        </p:nvPicPr>
        <p:blipFill>
          <a:blip r:embed="rId2"/>
          <a:stretch/>
        </p:blipFill>
        <p:spPr>
          <a:xfrm>
            <a:off x="5390640" y="2877120"/>
            <a:ext cx="3465720" cy="17586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1" name="CustomShape 1"/>
          <p:cNvSpPr/>
          <p:nvPr/>
        </p:nvSpPr>
        <p:spPr>
          <a:xfrm>
            <a:off x="0" y="0"/>
            <a:ext cx="9143280" cy="5142960"/>
          </a:xfrm>
          <a:prstGeom prst="rect">
            <a:avLst/>
          </a:prstGeom>
          <a:solidFill>
            <a:schemeClr val="bg1"/>
          </a:solidFill>
          <a:ln w="12600">
            <a:noFill/>
          </a:ln>
        </p:spPr>
        <p:style>
          <a:lnRef idx="2">
            <a:schemeClr val="accent1">
              <a:shade val="50000"/>
            </a:schemeClr>
          </a:lnRef>
          <a:fillRef idx="1">
            <a:schemeClr val="accent1"/>
          </a:fillRef>
          <a:effectRef idx="0">
            <a:schemeClr val="accent1"/>
          </a:effectRef>
          <a:fontRef idx="minor"/>
        </p:style>
      </p:sp>
      <p:sp>
        <p:nvSpPr>
          <p:cNvPr id="192" name="CustomShape 2"/>
          <p:cNvSpPr/>
          <p:nvPr/>
        </p:nvSpPr>
        <p:spPr>
          <a:xfrm>
            <a:off x="0" y="0"/>
            <a:ext cx="3519720" cy="5142960"/>
          </a:xfrm>
          <a:custGeom>
            <a:avLst/>
            <a:gdLst/>
            <a:ah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a:noFill/>
          </a:ln>
        </p:spPr>
        <p:style>
          <a:lnRef idx="0"/>
          <a:fillRef idx="0"/>
          <a:effectRef idx="0"/>
          <a:fontRef idx="minor"/>
        </p:style>
      </p:sp>
      <p:sp>
        <p:nvSpPr>
          <p:cNvPr id="193" name="CustomShape 3"/>
          <p:cNvSpPr/>
          <p:nvPr/>
        </p:nvSpPr>
        <p:spPr>
          <a:xfrm flipH="1">
            <a:off x="-720" y="0"/>
            <a:ext cx="3627720" cy="5142960"/>
          </a:xfrm>
          <a:custGeom>
            <a:avLst/>
            <a:gdLst/>
            <a:ah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194" name="CustomShape 4"/>
          <p:cNvSpPr/>
          <p:nvPr/>
        </p:nvSpPr>
        <p:spPr>
          <a:xfrm>
            <a:off x="573840" y="496800"/>
            <a:ext cx="2537280" cy="1118520"/>
          </a:xfrm>
          <a:prstGeom prst="rect">
            <a:avLst/>
          </a:prstGeom>
          <a:noFill/>
          <a:ln>
            <a:noFill/>
          </a:ln>
        </p:spPr>
        <p:style>
          <a:lnRef idx="0"/>
          <a:fillRef idx="0"/>
          <a:effectRef idx="0"/>
          <a:fontRef idx="minor"/>
        </p:style>
        <p:txBody>
          <a:bodyPr lIns="90000" rIns="90000" tIns="45000" bIns="45000">
            <a:normAutofit/>
          </a:bodyPr>
          <a:p>
            <a:pPr>
              <a:lnSpc>
                <a:spcPct val="90000"/>
              </a:lnSpc>
              <a:spcAft>
                <a:spcPts val="601"/>
              </a:spcAft>
            </a:pPr>
            <a:r>
              <a:rPr b="0" lang="en-US" sz="3700" spc="-1" strike="noStrike">
                <a:solidFill>
                  <a:srgbClr val="ffffff"/>
                </a:solidFill>
                <a:latin typeface="Arial"/>
                <a:ea typeface="DejaVu Sans"/>
              </a:rPr>
              <a:t>Project Feature</a:t>
            </a:r>
            <a:endParaRPr b="0" lang="en-US" sz="3700" spc="-1" strike="noStrike">
              <a:latin typeface="Arial"/>
            </a:endParaRPr>
          </a:p>
        </p:txBody>
      </p:sp>
      <p:sp>
        <p:nvSpPr>
          <p:cNvPr id="195" name="CustomShape 5"/>
          <p:cNvSpPr/>
          <p:nvPr/>
        </p:nvSpPr>
        <p:spPr>
          <a:xfrm>
            <a:off x="325800" y="2059560"/>
            <a:ext cx="2537280" cy="909720"/>
          </a:xfrm>
          <a:prstGeom prst="rect">
            <a:avLst/>
          </a:prstGeom>
          <a:noFill/>
          <a:ln>
            <a:noFill/>
          </a:ln>
        </p:spPr>
        <p:style>
          <a:lnRef idx="0"/>
          <a:fillRef idx="0"/>
          <a:effectRef idx="0"/>
          <a:fontRef idx="minor"/>
        </p:style>
        <p:txBody>
          <a:bodyPr lIns="90000" rIns="90000" tIns="45000" bIns="45000">
            <a:normAutofit/>
          </a:bodyPr>
          <a:p>
            <a:pPr marL="216000" indent="-227880">
              <a:lnSpc>
                <a:spcPct val="90000"/>
              </a:lnSpc>
              <a:spcAft>
                <a:spcPts val="601"/>
              </a:spcAft>
              <a:buClr>
                <a:srgbClr val="050a19"/>
              </a:buClr>
              <a:buFont typeface="Arial"/>
              <a:buChar char="•"/>
              <a:tabLst>
                <a:tab algn="l" pos="0"/>
              </a:tabLst>
            </a:pPr>
            <a:r>
              <a:rPr b="1" lang="en-US" sz="1500" spc="-1" strike="noStrike">
                <a:solidFill>
                  <a:srgbClr val="ffffff"/>
                </a:solidFill>
                <a:latin typeface="Arial"/>
                <a:ea typeface="DejaVu Sans"/>
              </a:rPr>
              <a:t>Apply Job: </a:t>
            </a:r>
            <a:r>
              <a:rPr b="0" lang="en-US" sz="1500" spc="-1" strike="noStrike">
                <a:solidFill>
                  <a:srgbClr val="ffffff"/>
                </a:solidFill>
                <a:latin typeface="Arial"/>
                <a:ea typeface="DejaVu Sans"/>
              </a:rPr>
              <a:t> Apply Job modal to apply specific job</a:t>
            </a: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a:p>
            <a:pPr>
              <a:lnSpc>
                <a:spcPct val="90000"/>
              </a:lnSpc>
              <a:spcAft>
                <a:spcPts val="601"/>
              </a:spcAft>
              <a:tabLst>
                <a:tab algn="l" pos="0"/>
              </a:tabLst>
            </a:pPr>
            <a:endParaRPr b="0" lang="en-US" sz="1500" spc="-1" strike="noStrike">
              <a:latin typeface="Arial"/>
            </a:endParaRPr>
          </a:p>
        </p:txBody>
      </p:sp>
      <p:pic>
        <p:nvPicPr>
          <p:cNvPr id="196" name="Picture 2" descr="Graphical user interface, application&#10;&#10;Description automatically generated"/>
          <p:cNvPicPr/>
          <p:nvPr/>
        </p:nvPicPr>
        <p:blipFill>
          <a:blip r:embed="rId1"/>
          <a:stretch/>
        </p:blipFill>
        <p:spPr>
          <a:xfrm>
            <a:off x="4058280" y="1179000"/>
            <a:ext cx="4854960" cy="25365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 name="CustomShape 1"/>
          <p:cNvSpPr/>
          <p:nvPr/>
        </p:nvSpPr>
        <p:spPr>
          <a:xfrm>
            <a:off x="0" y="0"/>
            <a:ext cx="9143280" cy="5142960"/>
          </a:xfrm>
          <a:prstGeom prst="rect">
            <a:avLst/>
          </a:prstGeom>
          <a:solidFill>
            <a:schemeClr val="bg1"/>
          </a:solidFill>
          <a:ln w="12600">
            <a:noFill/>
          </a:ln>
        </p:spPr>
        <p:style>
          <a:lnRef idx="2">
            <a:schemeClr val="accent1">
              <a:shade val="50000"/>
            </a:schemeClr>
          </a:lnRef>
          <a:fillRef idx="1">
            <a:schemeClr val="accent1"/>
          </a:fillRef>
          <a:effectRef idx="0">
            <a:schemeClr val="accent1"/>
          </a:effectRef>
          <a:fontRef idx="minor"/>
        </p:style>
      </p:sp>
      <p:sp>
        <p:nvSpPr>
          <p:cNvPr id="198" name="CustomShape 2"/>
          <p:cNvSpPr/>
          <p:nvPr/>
        </p:nvSpPr>
        <p:spPr>
          <a:xfrm>
            <a:off x="0" y="0"/>
            <a:ext cx="3519720" cy="5142960"/>
          </a:xfrm>
          <a:custGeom>
            <a:avLst/>
            <a:gdLst/>
            <a:ah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a:noFill/>
          </a:ln>
        </p:spPr>
        <p:style>
          <a:lnRef idx="0"/>
          <a:fillRef idx="0"/>
          <a:effectRef idx="0"/>
          <a:fontRef idx="minor"/>
        </p:style>
      </p:sp>
      <p:sp>
        <p:nvSpPr>
          <p:cNvPr id="199" name="CustomShape 3"/>
          <p:cNvSpPr/>
          <p:nvPr/>
        </p:nvSpPr>
        <p:spPr>
          <a:xfrm flipH="1">
            <a:off x="-720" y="0"/>
            <a:ext cx="3627720" cy="5142960"/>
          </a:xfrm>
          <a:custGeom>
            <a:avLst/>
            <a:gdLst/>
            <a:ah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200" name="CustomShape 4"/>
          <p:cNvSpPr/>
          <p:nvPr/>
        </p:nvSpPr>
        <p:spPr>
          <a:xfrm>
            <a:off x="573840" y="496800"/>
            <a:ext cx="2537280" cy="1118520"/>
          </a:xfrm>
          <a:prstGeom prst="rect">
            <a:avLst/>
          </a:prstGeom>
          <a:noFill/>
          <a:ln>
            <a:noFill/>
          </a:ln>
        </p:spPr>
        <p:style>
          <a:lnRef idx="0"/>
          <a:fillRef idx="0"/>
          <a:effectRef idx="0"/>
          <a:fontRef idx="minor"/>
        </p:style>
        <p:txBody>
          <a:bodyPr lIns="90000" rIns="90000" tIns="45000" bIns="45000">
            <a:normAutofit/>
          </a:bodyPr>
          <a:p>
            <a:pPr>
              <a:lnSpc>
                <a:spcPct val="90000"/>
              </a:lnSpc>
              <a:spcAft>
                <a:spcPts val="601"/>
              </a:spcAft>
            </a:pPr>
            <a:r>
              <a:rPr b="0" lang="en-US" sz="3700" spc="-1" strike="noStrike">
                <a:solidFill>
                  <a:srgbClr val="ffffff"/>
                </a:solidFill>
                <a:latin typeface="Arial"/>
                <a:ea typeface="DejaVu Sans"/>
              </a:rPr>
              <a:t>Project Feature</a:t>
            </a:r>
            <a:endParaRPr b="0" lang="en-US" sz="3700" spc="-1" strike="noStrike">
              <a:latin typeface="Arial"/>
            </a:endParaRPr>
          </a:p>
        </p:txBody>
      </p:sp>
      <p:sp>
        <p:nvSpPr>
          <p:cNvPr id="201" name="CustomShape 5"/>
          <p:cNvSpPr/>
          <p:nvPr/>
        </p:nvSpPr>
        <p:spPr>
          <a:xfrm>
            <a:off x="573840" y="1714680"/>
            <a:ext cx="2537280" cy="2882880"/>
          </a:xfrm>
          <a:prstGeom prst="rect">
            <a:avLst/>
          </a:prstGeom>
          <a:noFill/>
          <a:ln>
            <a:noFill/>
          </a:ln>
        </p:spPr>
        <p:style>
          <a:lnRef idx="0"/>
          <a:fillRef idx="0"/>
          <a:effectRef idx="0"/>
          <a:fontRef idx="minor"/>
        </p:style>
        <p:txBody>
          <a:bodyPr lIns="90000" rIns="90000" tIns="45000" bIns="45000">
            <a:normAutofit/>
          </a:bodyPr>
          <a:p>
            <a:pPr marL="229320" indent="-227880">
              <a:lnSpc>
                <a:spcPct val="90000"/>
              </a:lnSpc>
              <a:spcAft>
                <a:spcPts val="601"/>
              </a:spcAft>
              <a:buClr>
                <a:srgbClr val="050a19"/>
              </a:buClr>
              <a:buFont typeface="Arial"/>
              <a:buChar char="•"/>
              <a:tabLst>
                <a:tab algn="l" pos="0"/>
              </a:tabLst>
            </a:pPr>
            <a:r>
              <a:rPr b="1" lang="en-US" sz="1500" spc="-1" strike="noStrike">
                <a:solidFill>
                  <a:srgbClr val="ffffff"/>
                </a:solidFill>
                <a:latin typeface="Arial"/>
                <a:ea typeface="DejaVu Sans"/>
              </a:rPr>
              <a:t>Contact : </a:t>
            </a:r>
            <a:endParaRPr b="0" lang="en-US" sz="1500" spc="-1" strike="noStrike">
              <a:latin typeface="Arial"/>
            </a:endParaRPr>
          </a:p>
          <a:p>
            <a:pPr marL="285840" indent="-227880">
              <a:lnSpc>
                <a:spcPct val="90000"/>
              </a:lnSpc>
              <a:buClr>
                <a:srgbClr val="050a19"/>
              </a:buClr>
              <a:buFont typeface="Arial"/>
              <a:buChar char="•"/>
              <a:tabLst>
                <a:tab algn="l" pos="0"/>
              </a:tabLst>
            </a:pPr>
            <a:r>
              <a:rPr b="1" lang="en-US" sz="1500" spc="-1" strike="noStrike">
                <a:solidFill>
                  <a:srgbClr val="ffffff"/>
                </a:solidFill>
                <a:latin typeface="Arial"/>
                <a:ea typeface="DejaVu Sans"/>
              </a:rPr>
              <a:t> </a:t>
            </a:r>
            <a:r>
              <a:rPr b="1" lang="en-US" sz="1500" spc="-1" strike="noStrike">
                <a:solidFill>
                  <a:srgbClr val="ffffff"/>
                </a:solidFill>
                <a:latin typeface="Arial"/>
                <a:ea typeface="DejaVu Sans"/>
              </a:rPr>
              <a:t>-</a:t>
            </a:r>
            <a:r>
              <a:rPr b="0" lang="en-US" sz="1500" spc="-1" strike="noStrike">
                <a:solidFill>
                  <a:srgbClr val="ffffff"/>
                </a:solidFill>
                <a:latin typeface="Arial"/>
                <a:ea typeface="DejaVu Sans"/>
              </a:rPr>
              <a:t> Contain contact form and info of BJIT.</a:t>
            </a:r>
            <a:endParaRPr b="0" lang="en-US" sz="1500" spc="-1" strike="noStrike">
              <a:latin typeface="Arial"/>
            </a:endParaRPr>
          </a:p>
          <a:p>
            <a:pPr marL="285840" indent="-227880">
              <a:lnSpc>
                <a:spcPct val="90000"/>
              </a:lnSpc>
              <a:buClr>
                <a:srgbClr val="050a19"/>
              </a:buClr>
              <a:buFont typeface="Arial"/>
              <a:buChar char="•"/>
              <a:tabLst>
                <a:tab algn="l" pos="0"/>
              </a:tabLst>
            </a:pPr>
            <a:r>
              <a:rPr b="1" lang="en-US" sz="1500" spc="-1" strike="noStrike">
                <a:solidFill>
                  <a:srgbClr val="ffffff"/>
                </a:solidFill>
                <a:latin typeface="Arial"/>
                <a:ea typeface="DejaVu Sans"/>
              </a:rPr>
              <a:t> </a:t>
            </a:r>
            <a:r>
              <a:rPr b="1" lang="en-US" sz="1500" spc="-1" strike="noStrike">
                <a:solidFill>
                  <a:srgbClr val="ffffff"/>
                </a:solidFill>
                <a:latin typeface="Arial"/>
                <a:ea typeface="DejaVu Sans"/>
              </a:rPr>
              <a:t>- Any one can contact with management</a:t>
            </a:r>
            <a:endParaRPr b="0" lang="en-US" sz="1500" spc="-1" strike="noStrike">
              <a:latin typeface="Arial"/>
            </a:endParaRPr>
          </a:p>
        </p:txBody>
      </p:sp>
      <p:pic>
        <p:nvPicPr>
          <p:cNvPr id="202" name="Picture 6" descr="Graphical user interface, application&#10;&#10;Description automatically generated"/>
          <p:cNvPicPr/>
          <p:nvPr/>
        </p:nvPicPr>
        <p:blipFill>
          <a:blip r:embed="rId1"/>
          <a:stretch/>
        </p:blipFill>
        <p:spPr>
          <a:xfrm>
            <a:off x="4008960" y="366840"/>
            <a:ext cx="4856040" cy="42260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d3847"/>
      </a:dk2>
      <a:lt2>
        <a:srgbClr val="e7e6e6"/>
      </a:lt2>
      <a:accent1>
        <a:srgbClr val="066dca"/>
      </a:accent1>
      <a:accent2>
        <a:srgbClr val="00a4e6"/>
      </a:accent2>
      <a:accent3>
        <a:srgbClr val="00b0d3"/>
      </a:accent3>
      <a:accent4>
        <a:srgbClr val="3abfc4"/>
      </a:accent4>
      <a:accent5>
        <a:srgbClr val="21c0d7"/>
      </a:accent5>
      <a:accent6>
        <a:srgbClr val="55d4fa"/>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0ccd7"/>
      </a:accent1>
      <a:accent2>
        <a:srgbClr val="00afd2"/>
      </a:accent2>
      <a:accent3>
        <a:srgbClr val="0092c3"/>
      </a:accent3>
      <a:accent4>
        <a:srgbClr val="006da4"/>
      </a:accent4>
      <a:accent5>
        <a:srgbClr val="005986"/>
      </a:accent5>
      <a:accent6>
        <a:srgbClr val="00486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d3847"/>
      </a:dk2>
      <a:lt2>
        <a:srgbClr val="e7e6e6"/>
      </a:lt2>
      <a:accent1>
        <a:srgbClr val="066dca"/>
      </a:accent1>
      <a:accent2>
        <a:srgbClr val="00a4e6"/>
      </a:accent2>
      <a:accent3>
        <a:srgbClr val="00b0d3"/>
      </a:accent3>
      <a:accent4>
        <a:srgbClr val="3abfc4"/>
      </a:accent4>
      <a:accent5>
        <a:srgbClr val="21c0d7"/>
      </a:accent5>
      <a:accent6>
        <a:srgbClr val="55d4fa"/>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d3847"/>
      </a:dk2>
      <a:lt2>
        <a:srgbClr val="e7e6e6"/>
      </a:lt2>
      <a:accent1>
        <a:srgbClr val="066dca"/>
      </a:accent1>
      <a:accent2>
        <a:srgbClr val="00a4e6"/>
      </a:accent2>
      <a:accent3>
        <a:srgbClr val="00b0d3"/>
      </a:accent3>
      <a:accent4>
        <a:srgbClr val="3abfc4"/>
      </a:accent4>
      <a:accent5>
        <a:srgbClr val="21c0d7"/>
      </a:accent5>
      <a:accent6>
        <a:srgbClr val="55d4fa"/>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53</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Golam Sarower</dc:creator>
  <dc:description/>
  <dc:language>en-US</dc:language>
  <cp:lastModifiedBy/>
  <cp:lastPrinted>2019-09-20T08:30:06Z</cp:lastPrinted>
  <dcterms:modified xsi:type="dcterms:W3CDTF">2021-10-29T08:02:22Z</dcterms:modified>
  <cp:revision>460</cp:revision>
  <dc:subject/>
  <dc:title>BJIT AGM 2019</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35</vt:i4>
  </property>
</Properties>
</file>